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69" r:id="rId3"/>
    <p:sldId id="276" r:id="rId4"/>
    <p:sldId id="280" r:id="rId5"/>
    <p:sldId id="288" r:id="rId6"/>
    <p:sldId id="278" r:id="rId7"/>
    <p:sldId id="279" r:id="rId8"/>
    <p:sldId id="286" r:id="rId9"/>
  </p:sldIdLst>
  <p:sldSz cx="9144000" cy="6858000" type="screen4x3"/>
  <p:notesSz cx="6858000" cy="9144000"/>
  <p:embeddedFontLst>
    <p:embeddedFont>
      <p:font typeface="NanumGothic" pitchFamily="2" charset="-127"/>
      <p:regular r:id="rId11"/>
      <p:bold r:id="rId12"/>
    </p:embeddedFont>
    <p:embeddedFont>
      <p:font typeface="Calibri" panose="020F0502020204030204" pitchFamily="34" charset="0"/>
      <p:regular r:id="rId13"/>
      <p:bold r:id="rId13"/>
      <p:italic r:id="rId13"/>
      <p:boldItalic r:id="rId13"/>
    </p:embeddedFont>
    <p:embeddedFont>
      <p:font typeface="Consolas" panose="020B0609020204030204" pitchFamily="49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F"/>
    <a:srgbClr val="FFEF00"/>
    <a:srgbClr val="00007F"/>
    <a:srgbClr val="011EAA"/>
    <a:srgbClr val="005493"/>
    <a:srgbClr val="011893"/>
    <a:srgbClr val="FFE000"/>
    <a:srgbClr val="3CA600"/>
    <a:srgbClr val="0080FF"/>
    <a:srgbClr val="A8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5" autoAdjust="0"/>
    <p:restoredTop sz="95273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248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05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NUL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ko-Kore-KR" altLang="en-US" smtClean="0"/>
              <a:t>04/27/2022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67087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865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 baseline="0">
                <a:latin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1pPr>
            <a:lvl2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2pPr>
            <a:lvl3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3pPr>
            <a:lvl4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36062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9794" y="6362542"/>
            <a:ext cx="4620206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68000" y="6225086"/>
            <a:ext cx="8176844" cy="632914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C4DC5004-B8AC-4D49-86E7-F6C0F62BD4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3001" y="6254603"/>
            <a:ext cx="2621793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NanumGothic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>
                <a:ea typeface="NanumGothic" panose="020D0604000000000000" pitchFamily="50" charset="-127"/>
              </a:rPr>
              <a:t>TA Session 3</a:t>
            </a:r>
            <a:endParaRPr kumimoji="1" lang="ko-Kore-KR" altLang="en-US" sz="2800">
              <a:ea typeface="NanumGothic" panose="020D0604000000000000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/>
              <a:t>조교 김진표</a:t>
            </a:r>
            <a:r>
              <a:rPr kumimoji="1" lang="en-US" altLang="ko-KR" dirty="0"/>
              <a:t>, </a:t>
            </a:r>
            <a:r>
              <a:rPr kumimoji="1" lang="ko-KR" altLang="en-US" dirty="0"/>
              <a:t>박대영</a:t>
            </a:r>
            <a:r>
              <a:rPr kumimoji="1" lang="en-US" altLang="ko-KR" dirty="0"/>
              <a:t>, </a:t>
            </a:r>
            <a:r>
              <a:rPr kumimoji="1" lang="ko-KR" altLang="en-US" dirty="0"/>
              <a:t>신준식</a:t>
            </a:r>
            <a:r>
              <a:rPr kumimoji="1" lang="en-US" altLang="ko-KR" dirty="0"/>
              <a:t>, </a:t>
            </a:r>
            <a:r>
              <a:rPr kumimoji="1" lang="ko-KR" altLang="en-US" dirty="0"/>
              <a:t>정재훈</a:t>
            </a:r>
            <a:endParaRPr kumimoji="1" lang="en-US" altLang="en-US" dirty="0"/>
          </a:p>
          <a:p>
            <a:r>
              <a:rPr kumimoji="1" lang="en-US" altLang="en-US" dirty="0"/>
              <a:t>pp-ta@aces.snu.ac.kr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34451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51A789-9D28-4B86-BFF7-54D6B649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7E8F85-38E1-47A7-B66D-99C4CA1BE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cs typeface="Arial" panose="020B0604020202020204" pitchFamily="34" charset="0"/>
              </a:rPr>
              <a:t>과제</a:t>
            </a:r>
            <a:r>
              <a:rPr lang="en-US" altLang="ko-KR">
                <a:cs typeface="Arial" panose="020B0604020202020204" pitchFamily="34" charset="0"/>
              </a:rPr>
              <a:t>2 Pthread matmul </a:t>
            </a:r>
            <a:r>
              <a:rPr lang="ko-KR" altLang="en-US">
                <a:cs typeface="Arial" panose="020B0604020202020204" pitchFamily="34" charset="0"/>
              </a:rPr>
              <a:t>해설</a:t>
            </a:r>
            <a:endParaRPr lang="en-US" altLang="ko-KR">
              <a:cs typeface="Arial" panose="020B0604020202020204" pitchFamily="34" charset="0"/>
            </a:endParaRPr>
          </a:p>
          <a:p>
            <a:r>
              <a:rPr lang="ko-KR" altLang="en-US">
                <a:cs typeface="Arial" panose="020B0604020202020204" pitchFamily="34" charset="0"/>
              </a:rPr>
              <a:t>과제</a:t>
            </a:r>
            <a:r>
              <a:rPr lang="en-US" altLang="ko-KR">
                <a:cs typeface="Arial" panose="020B0604020202020204" pitchFamily="34" charset="0"/>
              </a:rPr>
              <a:t>3 OpenMP matmul </a:t>
            </a:r>
            <a:r>
              <a:rPr lang="ko-KR" altLang="en-US">
                <a:cs typeface="Arial" panose="020B0604020202020204" pitchFamily="34" charset="0"/>
              </a:rPr>
              <a:t>소개</a:t>
            </a:r>
            <a:endParaRPr lang="en-US" altLang="ko-KR">
              <a:cs typeface="Arial" panose="020B0604020202020204" pitchFamily="34" charset="0"/>
            </a:endParaRPr>
          </a:p>
          <a:p>
            <a:r>
              <a:rPr lang="ko-KR" altLang="en-US">
                <a:cs typeface="Arial" panose="020B0604020202020204" pitchFamily="34" charset="0"/>
              </a:rPr>
              <a:t>과제</a:t>
            </a:r>
            <a:r>
              <a:rPr lang="en-US" altLang="ko-KR">
                <a:cs typeface="Arial" panose="020B0604020202020204" pitchFamily="34" charset="0"/>
              </a:rPr>
              <a:t>3 </a:t>
            </a:r>
            <a:r>
              <a:rPr lang="ko-KR" altLang="en-US">
                <a:cs typeface="Arial" panose="020B0604020202020204" pitchFamily="34" charset="0"/>
              </a:rPr>
              <a:t>진행</a:t>
            </a:r>
            <a:endParaRPr lang="en-US" altLang="ko-KR" dirty="0">
              <a:cs typeface="Arial" panose="020B0604020202020204" pitchFamily="34" charset="0"/>
            </a:endParaRPr>
          </a:p>
          <a:p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5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3: OpenMP </a:t>
            </a:r>
            <a:r>
              <a:rPr lang="en-US" altLang="ko-KR" dirty="0" err="1"/>
              <a:t>matmul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42416"/>
            <a:ext cx="7886700" cy="5095437"/>
          </a:xfrm>
        </p:spPr>
        <p:txBody>
          <a:bodyPr>
            <a:normAutofit/>
          </a:bodyPr>
          <a:lstStyle/>
          <a:p>
            <a:r>
              <a:rPr lang="en-US" altLang="ko-KR"/>
              <a:t>FP32 </a:t>
            </a:r>
            <a:r>
              <a:rPr lang="ko-KR" altLang="en-US"/>
              <a:t>행렬 둘을 곱하는 프로그램을 </a:t>
            </a:r>
            <a:r>
              <a:rPr lang="en-US" altLang="ko-KR"/>
              <a:t>OpenMP </a:t>
            </a:r>
            <a:r>
              <a:rPr lang="ko-KR" altLang="en-US"/>
              <a:t>를 이용해 최적화</a:t>
            </a:r>
            <a:endParaRPr lang="en-US" altLang="ko-KR"/>
          </a:p>
          <a:p>
            <a:r>
              <a:rPr lang="ko-KR" altLang="en-US"/>
              <a:t>과제</a:t>
            </a:r>
            <a:r>
              <a:rPr lang="en-US" altLang="ko-KR"/>
              <a:t>3 </a:t>
            </a:r>
            <a:r>
              <a:rPr lang="ko-KR" altLang="en-US"/>
              <a:t>은 채점하지 않음</a:t>
            </a:r>
            <a:endParaRPr lang="en-US" altLang="ko-KR"/>
          </a:p>
          <a:p>
            <a:r>
              <a:rPr lang="ko-KR" altLang="en-US"/>
              <a:t>과제</a:t>
            </a:r>
            <a:r>
              <a:rPr lang="en-US" altLang="ko-KR"/>
              <a:t>4 </a:t>
            </a:r>
            <a:r>
              <a:rPr lang="ko-KR" altLang="en-US"/>
              <a:t>는 과제</a:t>
            </a:r>
            <a:r>
              <a:rPr lang="en-US" altLang="ko-KR"/>
              <a:t>3</a:t>
            </a:r>
            <a:r>
              <a:rPr lang="ko-KR" altLang="en-US"/>
              <a:t>에 </a:t>
            </a:r>
            <a:r>
              <a:rPr lang="en-US" altLang="ko-KR"/>
              <a:t>MPI </a:t>
            </a:r>
            <a:r>
              <a:rPr lang="ko-KR" altLang="en-US"/>
              <a:t>를 추가해 </a:t>
            </a:r>
            <a:r>
              <a:rPr lang="en-US" altLang="ko-KR"/>
              <a:t>Multi-node matmul</a:t>
            </a:r>
            <a:r>
              <a:rPr lang="ko-KR" altLang="en-US"/>
              <a:t> 을 구현할 것임</a:t>
            </a:r>
            <a:endParaRPr lang="en-US" altLang="ko-KR"/>
          </a:p>
          <a:p>
            <a:r>
              <a:rPr lang="ko-KR" altLang="en-US"/>
              <a:t>과제</a:t>
            </a:r>
            <a:r>
              <a:rPr lang="en-US" altLang="ko-KR"/>
              <a:t>4 </a:t>
            </a:r>
            <a:r>
              <a:rPr lang="ko-KR" altLang="en-US"/>
              <a:t>를 채점함</a:t>
            </a:r>
            <a:endParaRPr lang="en-US" altLang="ko-KR"/>
          </a:p>
          <a:p>
            <a:endParaRPr lang="en-US" altLang="ko-K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D83961-A19C-45B0-9D1E-551397A8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493" y="3218508"/>
            <a:ext cx="3321431" cy="29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9D56F-D2C3-4325-BB89-545E365A4958}"/>
              </a:ext>
            </a:extLst>
          </p:cNvPr>
          <p:cNvSpPr txBox="1"/>
          <p:nvPr/>
        </p:nvSpPr>
        <p:spPr>
          <a:xfrm>
            <a:off x="3355848" y="6661412"/>
            <a:ext cx="578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/>
              <a:t>https://en.wikipedia.org/wiki/Matrix_multiplication#/media/File:Matrix_multiplication_diagram_2.svg</a:t>
            </a:r>
            <a:endParaRPr lang="ko-KR" altLang="en-US" sz="900"/>
          </a:p>
        </p:txBody>
      </p:sp>
    </p:spTree>
    <p:extLst>
      <p:ext uri="{BB962C8B-B14F-4D97-AF65-F5344CB8AC3E}">
        <p14:creationId xmlns:p14="http://schemas.microsoft.com/office/powerpoint/2010/main" val="312645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matmul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4576AA-F72E-4DC0-B5A4-48AC3ED5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dirty="0"/>
              <a:t>/</a:t>
            </a:r>
            <a:r>
              <a:rPr lang="en-US" altLang="ko-KR" sz="1600" dirty="0">
                <a:latin typeface="Consolas" panose="020B0609020204030204" pitchFamily="49" charset="0"/>
              </a:rPr>
              <a:t>skeleton</a:t>
            </a:r>
            <a:r>
              <a:rPr lang="en-US" altLang="ko-KR" sz="1600"/>
              <a:t>/HW3 </a:t>
            </a:r>
            <a:r>
              <a:rPr lang="ko-KR" altLang="en-US" sz="1600" dirty="0"/>
              <a:t>에 주어진 뼈대 코드를 각자의 홈 디렉토리로 복사해 작업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cp -r /skeleton</a:t>
            </a:r>
            <a:r>
              <a:rPr lang="en-US" altLang="ko-KR" sz="1400">
                <a:latin typeface="Consolas" panose="020B0609020204030204" pitchFamily="49" charset="0"/>
              </a:rPr>
              <a:t>/HW3 </a:t>
            </a:r>
            <a:r>
              <a:rPr lang="en-US" altLang="ko-KR" sz="1400" dirty="0">
                <a:latin typeface="Consolas" panose="020B0609020204030204" pitchFamily="49" charset="0"/>
              </a:rPr>
              <a:t>~/</a:t>
            </a:r>
          </a:p>
          <a:p>
            <a:pPr lvl="1"/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en-US" altLang="ko-KR" sz="1400" dirty="0">
                <a:latin typeface="Consolas" panose="020B0609020204030204" pitchFamily="49" charset="0"/>
              </a:rPr>
              <a:t>, run.</a:t>
            </a:r>
            <a:r>
              <a:rPr lang="en-US" altLang="ko-KR" sz="1400">
                <a:latin typeface="Consolas" panose="020B0609020204030204" pitchFamily="49" charset="0"/>
              </a:rPr>
              <a:t>sh, </a:t>
            </a:r>
            <a:r>
              <a:rPr lang="en-US" altLang="ko-KR" sz="1400" dirty="0">
                <a:latin typeface="Consolas" panose="020B0609020204030204" pitchFamily="49" charset="0"/>
              </a:rPr>
              <a:t>…</a:t>
            </a:r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make</a:t>
            </a:r>
            <a:r>
              <a:rPr lang="ko-KR" altLang="en-US" sz="1400" dirty="0"/>
              <a:t> 로 컴파일이 가능하도록 </a:t>
            </a:r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ko-KR" altLang="en-US" sz="1400" dirty="0"/>
              <a:t> 을 제공</a:t>
            </a:r>
            <a:endParaRPr lang="en-US" altLang="ko-KR" sz="1400" dirty="0"/>
          </a:p>
          <a:p>
            <a:pPr lvl="1"/>
            <a:r>
              <a:rPr lang="ko-KR" altLang="en-US" sz="1400" dirty="0"/>
              <a:t>실행을 위한 </a:t>
            </a:r>
            <a:r>
              <a:rPr lang="en-US" altLang="ko-KR" sz="1400" dirty="0">
                <a:latin typeface="Consolas" panose="020B0609020204030204" pitchFamily="49" charset="0"/>
              </a:rPr>
              <a:t>run.sh </a:t>
            </a:r>
            <a:r>
              <a:rPr lang="ko-KR" altLang="en-US" sz="1400" dirty="0"/>
              <a:t>스크립트를 제공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뼈대 코드를 수정해 행렬 곱셈을 최적화하는 것이 목표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mat_mul.cpp </a:t>
            </a:r>
            <a:r>
              <a:rPr lang="ko-KR" altLang="en-US" sz="1400" dirty="0"/>
              <a:t>만 </a:t>
            </a:r>
            <a:r>
              <a:rPr lang="ko-KR" altLang="en-US" sz="1400"/>
              <a:t>수정 가능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6481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Pthread matmul </a:t>
            </a:r>
            <a:r>
              <a:rPr lang="ko-KR" altLang="en-US"/>
              <a:t>과 같음</a:t>
            </a:r>
            <a:endParaRPr lang="en-US" altLang="ko-KR" dirty="0"/>
          </a:p>
          <a:p>
            <a:r>
              <a:rPr lang="en-US" altLang="ko-KR"/>
              <a:t>make </a:t>
            </a:r>
            <a:r>
              <a:rPr lang="ko-KR" altLang="en-US"/>
              <a:t>로 컴파일</a:t>
            </a:r>
            <a:r>
              <a:rPr lang="en-US" altLang="ko-KR"/>
              <a:t>	</a:t>
            </a:r>
            <a:endParaRPr lang="en-US" altLang="ko-KR" dirty="0"/>
          </a:p>
          <a:p>
            <a:r>
              <a:rPr lang="en-US" altLang="ko-KR" dirty="0"/>
              <a:t>run</a:t>
            </a:r>
            <a:r>
              <a:rPr lang="en-US" altLang="ko-KR"/>
              <a:t>.sh, run_performance.sh, run_validate.sh</a:t>
            </a:r>
            <a:r>
              <a:rPr lang="ko-KR" altLang="en-US"/>
              <a:t> </a:t>
            </a:r>
            <a:r>
              <a:rPr lang="ko-KR" altLang="en-US" dirty="0"/>
              <a:t>으로 실행</a:t>
            </a:r>
            <a:endParaRPr lang="en-US" altLang="ko-KR" dirty="0"/>
          </a:p>
          <a:p>
            <a:pPr lvl="1"/>
            <a:r>
              <a:rPr lang="en-US" altLang="ko-KR" dirty="0" err="1"/>
              <a:t>srun</a:t>
            </a:r>
            <a:r>
              <a:rPr lang="en-US" altLang="ko-KR" dirty="0"/>
              <a:t> </a:t>
            </a:r>
            <a:r>
              <a:rPr lang="ko-KR" altLang="en-US" dirty="0"/>
              <a:t>을 통해 계산 노드에서 실행하는 커맨드</a:t>
            </a:r>
            <a:endParaRPr lang="en-US" altLang="ko-KR" dirty="0"/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54919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044A65-F34B-4B75-8A8B-2D7ACDEC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matmul - </a:t>
            </a:r>
            <a:r>
              <a:rPr lang="ko-KR" altLang="en-US"/>
              <a:t>평가 기준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171BF0-DBC9-4C0A-B394-9FC1DE58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b="1"/>
              <a:t>OpenMP matmul </a:t>
            </a:r>
            <a:r>
              <a:rPr lang="ko-KR" altLang="en-US" sz="1600" b="1"/>
              <a:t>은 채점하지 않음</a:t>
            </a:r>
            <a:endParaRPr lang="en-US" altLang="ko-KR" sz="1600" b="1"/>
          </a:p>
          <a:p>
            <a:r>
              <a:rPr lang="ko-KR" altLang="en-US" sz="1600"/>
              <a:t>성능 기준은 </a:t>
            </a:r>
            <a:r>
              <a:rPr lang="en-US" altLang="ko-KR" sz="1600"/>
              <a:t>Pthread matmul </a:t>
            </a:r>
            <a:r>
              <a:rPr lang="ko-KR" altLang="en-US" sz="1600"/>
              <a:t>과 같음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15286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0078DE-0926-474C-96A5-3C14FE40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matmul - </a:t>
            </a:r>
            <a:r>
              <a:rPr lang="ko-KR" altLang="en-US"/>
              <a:t>생각해 볼 것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DDDB02-C08E-4074-8620-BD01F460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8078380" cy="5055202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CPU</a:t>
            </a:r>
            <a:r>
              <a:rPr lang="ko-KR" altLang="en-US" sz="1800" dirty="0"/>
              <a:t>의 </a:t>
            </a:r>
            <a:r>
              <a:rPr lang="en-US" altLang="ko-KR" sz="1800" dirty="0"/>
              <a:t>Theoretical peak </a:t>
            </a:r>
            <a:r>
              <a:rPr lang="en-US" altLang="ko-KR" sz="1800"/>
              <a:t>FLOPS </a:t>
            </a:r>
            <a:r>
              <a:rPr lang="ko-KR" altLang="en-US" sz="1800"/>
              <a:t>및 </a:t>
            </a:r>
            <a:r>
              <a:rPr lang="en-US" altLang="ko-KR" sz="1800"/>
              <a:t>Pthread matmul </a:t>
            </a:r>
            <a:r>
              <a:rPr lang="ko-KR" altLang="en-US" sz="1800"/>
              <a:t>과 달성한 성능 비교</a:t>
            </a:r>
            <a:endParaRPr lang="en-US" altLang="ko-KR" sz="1800" dirty="0"/>
          </a:p>
          <a:p>
            <a:endParaRPr lang="en-US" altLang="ko-KR" sz="1800"/>
          </a:p>
          <a:p>
            <a:r>
              <a:rPr lang="en-US" altLang="ko-KR" sz="1800"/>
              <a:t>OpenMP </a:t>
            </a:r>
            <a:r>
              <a:rPr lang="ko-KR" altLang="en-US" sz="1800"/>
              <a:t>의 여러 </a:t>
            </a:r>
            <a:r>
              <a:rPr lang="en-US" altLang="ko-KR" sz="1800"/>
              <a:t>schedule </a:t>
            </a:r>
            <a:r>
              <a:rPr lang="ko-KR" altLang="en-US" sz="1800"/>
              <a:t>방식의 비교</a:t>
            </a:r>
            <a:endParaRPr lang="en-US" altLang="ko-KR" sz="1800"/>
          </a:p>
          <a:p>
            <a:pPr lvl="1"/>
            <a:r>
              <a:rPr lang="ko-KR" altLang="en-US" sz="1600"/>
              <a:t>어떤 것들이 있는지</a:t>
            </a:r>
            <a:r>
              <a:rPr lang="en-US" altLang="ko-KR" sz="1600"/>
              <a:t> (hint: OpenMP 4.5 </a:t>
            </a:r>
            <a:r>
              <a:rPr lang="ko-KR" altLang="en-US" sz="1600"/>
              <a:t>기준 </a:t>
            </a:r>
            <a:r>
              <a:rPr lang="en-US" altLang="ko-KR" sz="1600"/>
              <a:t>5</a:t>
            </a:r>
            <a:r>
              <a:rPr lang="ko-KR" altLang="en-US" sz="1600"/>
              <a:t>개</a:t>
            </a:r>
            <a:r>
              <a:rPr lang="en-US" altLang="ko-KR" sz="1600"/>
              <a:t>)</a:t>
            </a:r>
          </a:p>
          <a:p>
            <a:pPr lvl="1"/>
            <a:r>
              <a:rPr lang="en-US" altLang="ko-KR" sz="1600"/>
              <a:t>matmul </a:t>
            </a:r>
            <a:r>
              <a:rPr lang="ko-KR" altLang="en-US" sz="1600"/>
              <a:t>에는 어떤 것이 가장 어울릴지</a:t>
            </a:r>
            <a:endParaRPr lang="en-US" altLang="ko-KR" sz="1600"/>
          </a:p>
          <a:p>
            <a:endParaRPr lang="en-US" altLang="ko-KR" sz="1800"/>
          </a:p>
          <a:p>
            <a:r>
              <a:rPr lang="en-US" altLang="ko-KR" sz="1800"/>
              <a:t>OpenMP </a:t>
            </a:r>
            <a:r>
              <a:rPr lang="ko-KR" altLang="en-US" sz="1800"/>
              <a:t>와 </a:t>
            </a:r>
            <a:r>
              <a:rPr lang="en-US" altLang="ko-KR" sz="1800"/>
              <a:t>Pthread </a:t>
            </a:r>
            <a:r>
              <a:rPr lang="ko-KR" altLang="en-US" sz="1800"/>
              <a:t>사용 비교</a:t>
            </a:r>
            <a:endParaRPr lang="en-US" altLang="ko-KR" sz="1800" dirty="0"/>
          </a:p>
          <a:p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14831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사용한 스레드 개수를 셀 때</a:t>
            </a:r>
            <a:r>
              <a:rPr lang="en-US" altLang="ko-KR" sz="1600" dirty="0"/>
              <a:t>, </a:t>
            </a:r>
            <a:r>
              <a:rPr lang="ko-KR" altLang="en-US" sz="1600" dirty="0"/>
              <a:t>계산을 수행한 스레드만 개수를 셈</a:t>
            </a:r>
            <a:endParaRPr lang="en-US" altLang="ko-KR" sz="1600" dirty="0"/>
          </a:p>
          <a:p>
            <a:pPr lvl="1"/>
            <a:endParaRPr lang="en-US" altLang="ko-KR" sz="1400" dirty="0"/>
          </a:p>
          <a:p>
            <a:r>
              <a:rPr lang="ko-KR" altLang="en-US" sz="1600" dirty="0"/>
              <a:t>반드시 주어진 </a:t>
            </a:r>
            <a:r>
              <a:rPr lang="en-US" altLang="ko-KR" sz="1600" dirty="0" err="1"/>
              <a:t>num_threads</a:t>
            </a:r>
            <a:r>
              <a:rPr lang="en-US" altLang="ko-KR" sz="1600" dirty="0"/>
              <a:t> </a:t>
            </a:r>
            <a:r>
              <a:rPr lang="ko-KR" altLang="en-US" sz="1600" dirty="0"/>
              <a:t>이하의 스레드를 사용하도록 구현해야 함</a:t>
            </a:r>
            <a:endParaRPr lang="en-US" altLang="ko-KR" sz="1600" dirty="0"/>
          </a:p>
          <a:p>
            <a:pPr lvl="1"/>
            <a:r>
              <a:rPr lang="ko-KR" altLang="en-US" sz="1400" dirty="0"/>
              <a:t>몰래 더 많은 스레드를 사용해서 성능의 이득을 본 경우 </a:t>
            </a:r>
            <a:r>
              <a:rPr lang="en-US" altLang="ko-KR" sz="1400" dirty="0"/>
              <a:t>0</a:t>
            </a:r>
            <a:r>
              <a:rPr lang="ko-KR" altLang="en-US" sz="1400" dirty="0"/>
              <a:t>점 처리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/>
              <a:t>OpenMP </a:t>
            </a:r>
            <a:r>
              <a:rPr lang="ko-KR" altLang="en-US" sz="1600" dirty="0"/>
              <a:t>이외의 병렬화 </a:t>
            </a:r>
            <a:r>
              <a:rPr lang="ko-KR" altLang="en-US" sz="1600"/>
              <a:t>방식 </a:t>
            </a:r>
            <a:r>
              <a:rPr lang="en-US" altLang="ko-KR" sz="1600"/>
              <a:t>(Pthread, </a:t>
            </a:r>
            <a:r>
              <a:rPr lang="en-US" altLang="ko-KR" sz="1600" dirty="0"/>
              <a:t>MPI, OpenCL </a:t>
            </a:r>
            <a:r>
              <a:rPr lang="ko-KR" altLang="en-US" sz="1600" dirty="0"/>
              <a:t>등</a:t>
            </a:r>
            <a:r>
              <a:rPr lang="en-US" altLang="ko-KR" sz="1600" dirty="0"/>
              <a:t>) </a:t>
            </a:r>
            <a:r>
              <a:rPr lang="ko-KR" altLang="en-US" sz="1600" dirty="0"/>
              <a:t>사용 금지</a:t>
            </a:r>
            <a:endParaRPr lang="en-US" altLang="ko-KR" sz="1600" dirty="0"/>
          </a:p>
          <a:p>
            <a:pPr lvl="1"/>
            <a:r>
              <a:rPr lang="en-US" altLang="ko-KR" sz="1400" dirty="0"/>
              <a:t>Vector instruction </a:t>
            </a:r>
            <a:r>
              <a:rPr lang="ko-KR" altLang="en-US" sz="1400" dirty="0"/>
              <a:t>은 사용 가능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598210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nanu"/>
        <a:ea typeface="NanumGothic"/>
        <a:cs typeface=""/>
      </a:majorFont>
      <a:minorFont>
        <a:latin typeface="NanumGothic"/>
        <a:ea typeface="NanumGothic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13855</TotalTime>
  <Words>316</Words>
  <Application>Microsoft Office PowerPoint</Application>
  <PresentationFormat>화면 슬라이드 쇼(4:3)</PresentationFormat>
  <Paragraphs>51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NanumGothic</vt:lpstr>
      <vt:lpstr>Arial</vt:lpstr>
      <vt:lpstr>Calibri</vt:lpstr>
      <vt:lpstr>Consolas</vt:lpstr>
      <vt:lpstr>Office 테마</vt:lpstr>
      <vt:lpstr>TA Session 3</vt:lpstr>
      <vt:lpstr>구성</vt:lpstr>
      <vt:lpstr>과제3: OpenMP matmul</vt:lpstr>
      <vt:lpstr>OpenMP matmul</vt:lpstr>
      <vt:lpstr>OpenMP matmul - 실행 예시</vt:lpstr>
      <vt:lpstr>OpenMP matmul - 평가 기준</vt:lpstr>
      <vt:lpstr>OpenMP matmul - 생각해 볼 것</vt:lpstr>
      <vt:lpstr>OpenMP matmul - 주의사항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SamsungDS22-TASession-2</dc:title>
  <dc:creator>Lee Jaejin</dc:creator>
  <cp:lastModifiedBy>3113</cp:lastModifiedBy>
  <cp:revision>1045</cp:revision>
  <dcterms:created xsi:type="dcterms:W3CDTF">2020-09-26T01:40:13Z</dcterms:created>
  <dcterms:modified xsi:type="dcterms:W3CDTF">2022-04-27T06:57:38Z</dcterms:modified>
</cp:coreProperties>
</file>