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27"/>
  </p:notesMasterIdLst>
  <p:sldIdLst>
    <p:sldId id="258" r:id="rId2"/>
    <p:sldId id="259" r:id="rId3"/>
    <p:sldId id="261" r:id="rId4"/>
    <p:sldId id="262" r:id="rId5"/>
    <p:sldId id="268" r:id="rId6"/>
    <p:sldId id="270" r:id="rId7"/>
    <p:sldId id="272" r:id="rId8"/>
    <p:sldId id="292" r:id="rId9"/>
    <p:sldId id="269" r:id="rId10"/>
    <p:sldId id="293" r:id="rId11"/>
    <p:sldId id="271" r:id="rId12"/>
    <p:sldId id="273" r:id="rId13"/>
    <p:sldId id="291" r:id="rId14"/>
    <p:sldId id="294" r:id="rId15"/>
    <p:sldId id="296" r:id="rId16"/>
    <p:sldId id="286" r:id="rId17"/>
    <p:sldId id="295" r:id="rId18"/>
    <p:sldId id="298" r:id="rId19"/>
    <p:sldId id="297" r:id="rId20"/>
    <p:sldId id="275" r:id="rId21"/>
    <p:sldId id="299" r:id="rId22"/>
    <p:sldId id="300" r:id="rId23"/>
    <p:sldId id="301" r:id="rId24"/>
    <p:sldId id="302" r:id="rId25"/>
    <p:sldId id="303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A8D7FF"/>
    <a:srgbClr val="00005F"/>
    <a:srgbClr val="FFEF00"/>
    <a:srgbClr val="00007F"/>
    <a:srgbClr val="011EAA"/>
    <a:srgbClr val="005493"/>
    <a:srgbClr val="011893"/>
    <a:srgbClr val="FFE000"/>
    <a:srgbClr val="3CA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41" autoAdjust="0"/>
    <p:restoredTop sz="96327"/>
  </p:normalViewPr>
  <p:slideViewPr>
    <p:cSldViewPr snapToGrid="0" snapToObjects="1" showGuides="1">
      <p:cViewPr varScale="1">
        <p:scale>
          <a:sx n="162" d="100"/>
          <a:sy n="162" d="100"/>
        </p:scale>
        <p:origin x="196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x-none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496B9-EC76-334B-AF65-171538A24E83}" type="datetimeFigureOut">
              <a:rPr kumimoji="1" lang="x-none" altLang="en-US" smtClean="0"/>
              <a:t>2022-05-13</a:t>
            </a:fld>
            <a:endParaRPr kumimoji="1" lang="x-none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x-none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x-none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458AF-7AF6-5648-8460-C71473886DF4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2728447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458AF-7AF6-5648-8460-C71473886DF4}" type="slidenum">
              <a:rPr kumimoji="1" lang="x-none" altLang="en-US" smtClean="0"/>
              <a:t>1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1115428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218714"/>
          </a:xfrm>
        </p:spPr>
        <p:txBody>
          <a:bodyPr anchor="b"/>
          <a:lstStyle>
            <a:lvl1pPr algn="ctr">
              <a:lnSpc>
                <a:spcPct val="150000"/>
              </a:lnSpc>
              <a:defRPr sz="3200" baseline="0"/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40479"/>
            <a:ext cx="6858000" cy="171175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  <a:endParaRPr lang="en-US" dirty="0"/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FEE06F4E-EB94-3B4F-BB09-BAE2C4E2ABB6}"/>
              </a:ext>
            </a:extLst>
          </p:cNvPr>
          <p:cNvGrpSpPr/>
          <p:nvPr userDrawn="1"/>
        </p:nvGrpSpPr>
        <p:grpSpPr>
          <a:xfrm>
            <a:off x="435143" y="0"/>
            <a:ext cx="8278583" cy="3470080"/>
            <a:chOff x="435143" y="0"/>
            <a:chExt cx="8278583" cy="3470080"/>
          </a:xfrm>
        </p:grpSpPr>
        <p:sp>
          <p:nvSpPr>
            <p:cNvPr id="9" name="호 8">
              <a:extLst>
                <a:ext uri="{FF2B5EF4-FFF2-40B4-BE49-F238E27FC236}">
                  <a16:creationId xmlns:a16="http://schemas.microsoft.com/office/drawing/2014/main" id="{DB7EF517-8A74-314A-B079-312E11663784}"/>
                </a:ext>
              </a:extLst>
            </p:cNvPr>
            <p:cNvSpPr/>
            <p:nvPr userDrawn="1"/>
          </p:nvSpPr>
          <p:spPr>
            <a:xfrm rot="10800000">
              <a:off x="435143" y="3290080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10" name="직선 연결선[R] 9">
              <a:extLst>
                <a:ext uri="{FF2B5EF4-FFF2-40B4-BE49-F238E27FC236}">
                  <a16:creationId xmlns:a16="http://schemas.microsoft.com/office/drawing/2014/main" id="{24265CAD-F257-D747-B0BC-BF061A52B38A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V="1">
              <a:off x="435143" y="0"/>
              <a:ext cx="0" cy="338008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[R] 10">
              <a:extLst>
                <a:ext uri="{FF2B5EF4-FFF2-40B4-BE49-F238E27FC236}">
                  <a16:creationId xmlns:a16="http://schemas.microsoft.com/office/drawing/2014/main" id="{73C19D32-31B7-2B4C-BD56-76ECDCB43077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flipH="1">
              <a:off x="525142" y="3470080"/>
              <a:ext cx="8100000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호 11">
              <a:extLst>
                <a:ext uri="{FF2B5EF4-FFF2-40B4-BE49-F238E27FC236}">
                  <a16:creationId xmlns:a16="http://schemas.microsoft.com/office/drawing/2014/main" id="{D298456C-F362-BC43-A82F-BB65FFCDA888}"/>
                </a:ext>
              </a:extLst>
            </p:cNvPr>
            <p:cNvSpPr/>
            <p:nvPr userDrawn="1"/>
          </p:nvSpPr>
          <p:spPr>
            <a:xfrm rot="10800000" flipH="1">
              <a:off x="8533726" y="3290080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13" name="직선 연결선[R] 12">
              <a:extLst>
                <a:ext uri="{FF2B5EF4-FFF2-40B4-BE49-F238E27FC236}">
                  <a16:creationId xmlns:a16="http://schemas.microsoft.com/office/drawing/2014/main" id="{059E5558-4414-0A4A-AA8B-49573BC62F36}"/>
                </a:ext>
              </a:extLst>
            </p:cNvPr>
            <p:cNvCxnSpPr>
              <a:cxnSpLocks/>
              <a:stCxn id="12" idx="2"/>
            </p:cNvCxnSpPr>
            <p:nvPr userDrawn="1"/>
          </p:nvCxnSpPr>
          <p:spPr>
            <a:xfrm flipV="1">
              <a:off x="8713726" y="0"/>
              <a:ext cx="0" cy="338008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82169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6628631" cy="55689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60000"/>
              </a:lnSpc>
              <a:defRPr/>
            </a:lvl1pPr>
            <a:lvl2pPr>
              <a:lnSpc>
                <a:spcPct val="160000"/>
              </a:lnSpc>
              <a:defRPr/>
            </a:lvl2pPr>
            <a:lvl3pPr>
              <a:lnSpc>
                <a:spcPct val="160000"/>
              </a:lnSpc>
              <a:defRPr/>
            </a:lvl3pPr>
            <a:lvl4pPr>
              <a:lnSpc>
                <a:spcPct val="160000"/>
              </a:lnSpc>
              <a:defRPr/>
            </a:lvl4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‹#›</a:t>
            </a:fld>
            <a:endParaRPr kumimoji="1" lang="x-none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912E92B-77C7-1447-9B42-9A940E382D36}"/>
              </a:ext>
            </a:extLst>
          </p:cNvPr>
          <p:cNvGrpSpPr/>
          <p:nvPr userDrawn="1"/>
        </p:nvGrpSpPr>
        <p:grpSpPr>
          <a:xfrm>
            <a:off x="468000" y="-10183"/>
            <a:ext cx="7006945" cy="934614"/>
            <a:chOff x="430339" y="-10183"/>
            <a:chExt cx="7006945" cy="934614"/>
          </a:xfrm>
        </p:grpSpPr>
        <p:sp>
          <p:nvSpPr>
            <p:cNvPr id="9" name="호 8">
              <a:extLst>
                <a:ext uri="{FF2B5EF4-FFF2-40B4-BE49-F238E27FC236}">
                  <a16:creationId xmlns:a16="http://schemas.microsoft.com/office/drawing/2014/main" id="{B3F5AF0E-4392-1041-88EB-D44F7CEED532}"/>
                </a:ext>
              </a:extLst>
            </p:cNvPr>
            <p:cNvSpPr/>
            <p:nvPr userDrawn="1"/>
          </p:nvSpPr>
          <p:spPr>
            <a:xfrm rot="10800000">
              <a:off x="430339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10" name="직선 연결선[R] 9">
              <a:extLst>
                <a:ext uri="{FF2B5EF4-FFF2-40B4-BE49-F238E27FC236}">
                  <a16:creationId xmlns:a16="http://schemas.microsoft.com/office/drawing/2014/main" id="{DA664CE6-EA38-1B42-8C81-E94570579C45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V="1">
              <a:off x="430339" y="1"/>
              <a:ext cx="0" cy="83443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[R] 10">
              <a:extLst>
                <a:ext uri="{FF2B5EF4-FFF2-40B4-BE49-F238E27FC236}">
                  <a16:creationId xmlns:a16="http://schemas.microsoft.com/office/drawing/2014/main" id="{47EB89D0-291D-CA40-8ED2-AF008B8205F7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flipH="1">
              <a:off x="520339" y="924431"/>
              <a:ext cx="6826945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호 11">
              <a:extLst>
                <a:ext uri="{FF2B5EF4-FFF2-40B4-BE49-F238E27FC236}">
                  <a16:creationId xmlns:a16="http://schemas.microsoft.com/office/drawing/2014/main" id="{9E49F28F-3C32-5449-9849-20F7B5EF1B31}"/>
                </a:ext>
              </a:extLst>
            </p:cNvPr>
            <p:cNvSpPr/>
            <p:nvPr userDrawn="1"/>
          </p:nvSpPr>
          <p:spPr>
            <a:xfrm rot="10800000" flipH="1">
              <a:off x="7257284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13" name="직선 연결선[R] 12">
              <a:extLst>
                <a:ext uri="{FF2B5EF4-FFF2-40B4-BE49-F238E27FC236}">
                  <a16:creationId xmlns:a16="http://schemas.microsoft.com/office/drawing/2014/main" id="{CF0317EE-2B60-9C47-A33D-039B63AD2609}"/>
                </a:ext>
              </a:extLst>
            </p:cNvPr>
            <p:cNvCxnSpPr>
              <a:cxnSpLocks/>
              <a:stCxn id="12" idx="2"/>
            </p:cNvCxnSpPr>
            <p:nvPr userDrawn="1"/>
          </p:nvCxnSpPr>
          <p:spPr>
            <a:xfrm flipV="1">
              <a:off x="7437284" y="-10183"/>
              <a:ext cx="0" cy="8446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23897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60000"/>
              </a:lnSpc>
              <a:defRPr/>
            </a:lvl1pPr>
            <a:lvl2pPr>
              <a:lnSpc>
                <a:spcPct val="160000"/>
              </a:lnSpc>
              <a:defRPr/>
            </a:lvl2pPr>
            <a:lvl3pPr>
              <a:lnSpc>
                <a:spcPct val="160000"/>
              </a:lnSpc>
              <a:defRPr/>
            </a:lvl3pPr>
            <a:lvl4pPr>
              <a:lnSpc>
                <a:spcPct val="160000"/>
              </a:lnSpc>
              <a:defRPr/>
            </a:lvl4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1054026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6628632" cy="55689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‹#›</a:t>
            </a:fld>
            <a:endParaRPr kumimoji="1" lang="x-none" altLang="en-US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94344EC-9E4D-F24B-B9B5-45A4E1FB57E4}"/>
              </a:ext>
            </a:extLst>
          </p:cNvPr>
          <p:cNvGrpSpPr/>
          <p:nvPr userDrawn="1"/>
        </p:nvGrpSpPr>
        <p:grpSpPr>
          <a:xfrm>
            <a:off x="468000" y="-10183"/>
            <a:ext cx="7006945" cy="934614"/>
            <a:chOff x="430339" y="-10183"/>
            <a:chExt cx="7006945" cy="934614"/>
          </a:xfrm>
        </p:grpSpPr>
        <p:sp>
          <p:nvSpPr>
            <p:cNvPr id="14" name="호 13">
              <a:extLst>
                <a:ext uri="{FF2B5EF4-FFF2-40B4-BE49-F238E27FC236}">
                  <a16:creationId xmlns:a16="http://schemas.microsoft.com/office/drawing/2014/main" id="{15005071-F4E5-AF47-BDA0-4C405B354A3C}"/>
                </a:ext>
              </a:extLst>
            </p:cNvPr>
            <p:cNvSpPr/>
            <p:nvPr userDrawn="1"/>
          </p:nvSpPr>
          <p:spPr>
            <a:xfrm rot="10800000">
              <a:off x="430339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15" name="직선 연결선[R] 14">
              <a:extLst>
                <a:ext uri="{FF2B5EF4-FFF2-40B4-BE49-F238E27FC236}">
                  <a16:creationId xmlns:a16="http://schemas.microsoft.com/office/drawing/2014/main" id="{C9073957-23C6-E14D-92DD-DDC80AAA5772}"/>
                </a:ext>
              </a:extLst>
            </p:cNvPr>
            <p:cNvCxnSpPr>
              <a:cxnSpLocks/>
              <a:stCxn id="14" idx="2"/>
            </p:cNvCxnSpPr>
            <p:nvPr userDrawn="1"/>
          </p:nvCxnSpPr>
          <p:spPr>
            <a:xfrm flipV="1">
              <a:off x="430339" y="1"/>
              <a:ext cx="0" cy="83443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ED8CB3FC-6472-E548-8597-68C0C4BB31B8}"/>
                </a:ext>
              </a:extLst>
            </p:cNvPr>
            <p:cNvCxnSpPr>
              <a:cxnSpLocks/>
              <a:endCxn id="14" idx="0"/>
            </p:cNvCxnSpPr>
            <p:nvPr userDrawn="1"/>
          </p:nvCxnSpPr>
          <p:spPr>
            <a:xfrm flipH="1">
              <a:off x="520339" y="924431"/>
              <a:ext cx="6826945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호 16">
              <a:extLst>
                <a:ext uri="{FF2B5EF4-FFF2-40B4-BE49-F238E27FC236}">
                  <a16:creationId xmlns:a16="http://schemas.microsoft.com/office/drawing/2014/main" id="{BCB457B0-10EA-4046-8E82-7744EFD0126A}"/>
                </a:ext>
              </a:extLst>
            </p:cNvPr>
            <p:cNvSpPr/>
            <p:nvPr userDrawn="1"/>
          </p:nvSpPr>
          <p:spPr>
            <a:xfrm rot="10800000" flipH="1">
              <a:off x="7257284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18" name="직선 연결선[R] 17">
              <a:extLst>
                <a:ext uri="{FF2B5EF4-FFF2-40B4-BE49-F238E27FC236}">
                  <a16:creationId xmlns:a16="http://schemas.microsoft.com/office/drawing/2014/main" id="{BE8A0959-E66A-BD45-A866-915FD0821CB6}"/>
                </a:ext>
              </a:extLst>
            </p:cNvPr>
            <p:cNvCxnSpPr>
              <a:cxnSpLocks/>
              <a:stCxn id="17" idx="2"/>
            </p:cNvCxnSpPr>
            <p:nvPr userDrawn="1"/>
          </p:nvCxnSpPr>
          <p:spPr>
            <a:xfrm flipV="1">
              <a:off x="7437284" y="-10183"/>
              <a:ext cx="0" cy="8446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369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2375412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200000" cy="5568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082651"/>
            <a:ext cx="7886700" cy="5012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68669" y="6362542"/>
            <a:ext cx="4851331" cy="3745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venir Light" panose="020B0402020203020204" pitchFamily="34" charset="0"/>
                <a:ea typeface="NanumGothic" panose="020D0604000000000000" pitchFamily="34" charset="-127"/>
              </a:defRPr>
            </a:lvl1pPr>
          </a:lstStyle>
          <a:p>
            <a:endParaRPr kumimoji="1" lang="x-none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88586" y="6362541"/>
            <a:ext cx="526764" cy="3728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venir Light" panose="020B0402020203020204" pitchFamily="34" charset="0"/>
                <a:ea typeface="NanumGothic" panose="020D0604000000000000" pitchFamily="34" charset="-127"/>
              </a:defRPr>
            </a:lvl1pPr>
          </a:lstStyle>
          <a:p>
            <a:fld id="{DFEEB29F-C9DA-0645-8225-F1D991D56B45}" type="slidenum">
              <a:rPr kumimoji="1" lang="x-none" altLang="en-US" smtClean="0"/>
              <a:pPr/>
              <a:t>‹#›</a:t>
            </a:fld>
            <a:endParaRPr kumimoji="1" lang="x-none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658E5FD-7E76-7E4B-AD4D-1B245A34D327}"/>
              </a:ext>
            </a:extLst>
          </p:cNvPr>
          <p:cNvGrpSpPr/>
          <p:nvPr userDrawn="1"/>
        </p:nvGrpSpPr>
        <p:grpSpPr>
          <a:xfrm>
            <a:off x="483578" y="6174405"/>
            <a:ext cx="8176844" cy="684000"/>
            <a:chOff x="483578" y="6182310"/>
            <a:chExt cx="8176844" cy="632914"/>
          </a:xfrm>
        </p:grpSpPr>
        <p:sp>
          <p:nvSpPr>
            <p:cNvPr id="4" name="호 3">
              <a:extLst>
                <a:ext uri="{FF2B5EF4-FFF2-40B4-BE49-F238E27FC236}">
                  <a16:creationId xmlns:a16="http://schemas.microsoft.com/office/drawing/2014/main" id="{5EFBBD7F-C6BF-1449-B853-BB332D1140B6}"/>
                </a:ext>
              </a:extLst>
            </p:cNvPr>
            <p:cNvSpPr/>
            <p:nvPr userDrawn="1"/>
          </p:nvSpPr>
          <p:spPr>
            <a:xfrm>
              <a:off x="8588422" y="6182310"/>
              <a:ext cx="72000" cy="72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8" name="직선 연결선[R] 7">
              <a:extLst>
                <a:ext uri="{FF2B5EF4-FFF2-40B4-BE49-F238E27FC236}">
                  <a16:creationId xmlns:a16="http://schemas.microsoft.com/office/drawing/2014/main" id="{1329B5FA-1005-0449-ADBE-E86599A7FE25}"/>
                </a:ext>
              </a:extLst>
            </p:cNvPr>
            <p:cNvCxnSpPr>
              <a:cxnSpLocks/>
              <a:stCxn id="4" idx="2"/>
            </p:cNvCxnSpPr>
            <p:nvPr userDrawn="1"/>
          </p:nvCxnSpPr>
          <p:spPr>
            <a:xfrm>
              <a:off x="8660422" y="6218310"/>
              <a:ext cx="0" cy="5969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08C6C8F7-465E-994B-94AF-5ECCCACFBD14}"/>
                </a:ext>
              </a:extLst>
            </p:cNvPr>
            <p:cNvCxnSpPr>
              <a:cxnSpLocks/>
              <a:stCxn id="27" idx="0"/>
              <a:endCxn id="4" idx="0"/>
            </p:cNvCxnSpPr>
            <p:nvPr userDrawn="1"/>
          </p:nvCxnSpPr>
          <p:spPr>
            <a:xfrm flipV="1">
              <a:off x="519578" y="6182310"/>
              <a:ext cx="8104844" cy="421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호 26">
              <a:extLst>
                <a:ext uri="{FF2B5EF4-FFF2-40B4-BE49-F238E27FC236}">
                  <a16:creationId xmlns:a16="http://schemas.microsoft.com/office/drawing/2014/main" id="{FB7CC471-7121-9442-8DC0-178DD68CD6C8}"/>
                </a:ext>
              </a:extLst>
            </p:cNvPr>
            <p:cNvSpPr/>
            <p:nvPr userDrawn="1"/>
          </p:nvSpPr>
          <p:spPr>
            <a:xfrm flipH="1">
              <a:off x="483578" y="6182731"/>
              <a:ext cx="72000" cy="72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x-none" altLang="en-US"/>
            </a:p>
          </p:txBody>
        </p:sp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CF9F2228-0885-8D45-BD06-CB6447802836}"/>
                </a:ext>
              </a:extLst>
            </p:cNvPr>
            <p:cNvCxnSpPr>
              <a:cxnSpLocks/>
              <a:stCxn id="27" idx="2"/>
            </p:cNvCxnSpPr>
            <p:nvPr userDrawn="1"/>
          </p:nvCxnSpPr>
          <p:spPr>
            <a:xfrm>
              <a:off x="483578" y="6218731"/>
              <a:ext cx="0" cy="596493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0AC2EB3A-CE45-4F2F-BAE3-065353FF309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57899" y="6207154"/>
            <a:ext cx="2203197" cy="63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59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8" r:id="rId3"/>
    <p:sldLayoutId id="2147483666" r:id="rId4"/>
    <p:sldLayoutId id="2147483667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0052FF"/>
        </a:buClr>
        <a:buFont typeface="Arial" panose="020B0604020202020204" pitchFamily="34" charset="0"/>
        <a:buChar char="•"/>
        <a:defRPr sz="20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4180FF"/>
        </a:buClr>
        <a:buFont typeface="Arial" panose="020B0604020202020204" pitchFamily="34" charset="0"/>
        <a:buChar char="•"/>
        <a:defRPr sz="18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78ADFF"/>
        </a:buClr>
        <a:buFont typeface="Arial" panose="020B0604020202020204" pitchFamily="34" charset="0"/>
        <a:buChar char="•"/>
        <a:defRPr sz="16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A8D7FF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>
              <a:lumMod val="75000"/>
              <a:lumOff val="25000"/>
            </a:schemeClr>
          </a:solidFill>
          <a:latin typeface="Avenir Light" panose="020B0402020203020204" pitchFamily="34" charset="0"/>
          <a:ea typeface="NanumGothic" panose="020D0604000000000000" pitchFamily="34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17FA7E-E23B-374A-851F-3550570250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ko-KR" altLang="en-US" sz="2800"/>
              <a:t>병렬처리 </a:t>
            </a:r>
            <a:r>
              <a:rPr kumimoji="1" lang="en-US" altLang="ko-KR" sz="2800"/>
              <a:t>Final Exam</a:t>
            </a:r>
            <a:endParaRPr kumimoji="1" lang="x-none" altLang="en-US" sz="28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FC38373-B123-9A43-8E05-BA8EFC79F7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ko-KR" altLang="en-US"/>
              <a:t>조교 김진표</a:t>
            </a:r>
            <a:r>
              <a:rPr kumimoji="1" lang="en-US" altLang="ko-KR"/>
              <a:t>, </a:t>
            </a:r>
            <a:r>
              <a:rPr kumimoji="1" lang="ko-KR" altLang="en-US"/>
              <a:t>박대영</a:t>
            </a:r>
            <a:r>
              <a:rPr kumimoji="1" lang="en-US" altLang="ko-KR"/>
              <a:t>, </a:t>
            </a:r>
            <a:r>
              <a:rPr kumimoji="1" lang="ko-KR" altLang="en-US"/>
              <a:t>신준식</a:t>
            </a:r>
            <a:r>
              <a:rPr kumimoji="1" lang="en-US" altLang="ko-KR"/>
              <a:t>, </a:t>
            </a:r>
            <a:r>
              <a:rPr kumimoji="1" lang="ko-KR" altLang="en-US"/>
              <a:t>정재훈</a:t>
            </a:r>
            <a:endParaRPr kumimoji="1" lang="en-US" altLang="en-US"/>
          </a:p>
          <a:p>
            <a:r>
              <a:rPr kumimoji="1" lang="en-US" altLang="en-US"/>
              <a:t>pp-ta@aces.snu.ac.kr</a:t>
            </a:r>
            <a:endParaRPr kumimoji="1" lang="ko-Kore-KR" altLang="en-US"/>
          </a:p>
          <a:p>
            <a:endParaRPr kumimoji="1"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6780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45F23C-9AF0-9E98-C605-62CECDEFF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Final Exam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E23B518-4621-377F-B3F4-4275F47EE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기존 과제와 같은 방식으로 진행</a:t>
            </a:r>
            <a:endParaRPr lang="en-US" altLang="ko-KR"/>
          </a:p>
          <a:p>
            <a:r>
              <a:rPr lang="en-US" altLang="ko-KR"/>
              <a:t>2D</a:t>
            </a:r>
            <a:r>
              <a:rPr lang="ko-KR" altLang="en-US"/>
              <a:t> </a:t>
            </a:r>
            <a:r>
              <a:rPr lang="en-US" altLang="ko-KR"/>
              <a:t>Convolution </a:t>
            </a:r>
            <a:r>
              <a:rPr lang="ko-KR" altLang="en-US"/>
              <a:t>연산을 </a:t>
            </a:r>
            <a:r>
              <a:rPr lang="en-US" altLang="ko-KR"/>
              <a:t>CPU </a:t>
            </a:r>
            <a:r>
              <a:rPr lang="ko-KR" altLang="en-US"/>
              <a:t>및 </a:t>
            </a:r>
            <a:r>
              <a:rPr lang="en-US" altLang="ko-KR"/>
              <a:t>GPU </a:t>
            </a:r>
            <a:r>
              <a:rPr lang="ko-KR" altLang="en-US"/>
              <a:t>를 이용해 최적화</a:t>
            </a:r>
            <a:endParaRPr lang="en-US" altLang="ko-KR"/>
          </a:p>
          <a:p>
            <a:pPr lvl="1"/>
            <a:r>
              <a:rPr lang="ko-KR" altLang="en-US" sz="1800"/>
              <a:t>이미지</a:t>
            </a:r>
            <a:r>
              <a:rPr lang="en-US" altLang="ko-KR" sz="1800"/>
              <a:t>/</a:t>
            </a:r>
            <a:r>
              <a:rPr lang="ko-KR" altLang="en-US" sz="1800"/>
              <a:t>영상 처리 분야에 흔하게 사용되는 연산</a:t>
            </a:r>
            <a:endParaRPr lang="en-US" altLang="ko-KR" sz="1800"/>
          </a:p>
          <a:p>
            <a:pPr lvl="1"/>
            <a:endParaRPr lang="en-US" altLang="ko-KR"/>
          </a:p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B23E4B-7229-5266-7BCC-49C7074AE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2</a:t>
            </a:fld>
            <a:endParaRPr kumimoji="1" lang="x-none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640A21D-A355-65FD-D0AB-1342F8F9A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8380" y="3026369"/>
            <a:ext cx="2602328" cy="25457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3E0DB1-F53C-A014-1C9A-67B8DEDFBC3F}"/>
              </a:ext>
            </a:extLst>
          </p:cNvPr>
          <p:cNvSpPr txBox="1"/>
          <p:nvPr/>
        </p:nvSpPr>
        <p:spPr>
          <a:xfrm>
            <a:off x="2362692" y="5518725"/>
            <a:ext cx="4572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100"/>
              <a:t>Image from </a:t>
            </a:r>
            <a:r>
              <a:rPr lang="ko-KR" altLang="en-US" sz="1100"/>
              <a:t>https://towardsdatascience.com/intuitively-understanding-convolutions-for-deep-learning-1f6f42faee1</a:t>
            </a:r>
          </a:p>
        </p:txBody>
      </p:sp>
    </p:spTree>
    <p:extLst>
      <p:ext uri="{BB962C8B-B14F-4D97-AF65-F5344CB8AC3E}">
        <p14:creationId xmlns:p14="http://schemas.microsoft.com/office/powerpoint/2010/main" val="3599220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23F59E-F421-154A-8494-F3AB4E5DE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2D Convolution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17A3C74-5CE4-3778-54EE-BA7AF8675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필터를 입력 위에서 움직이면서 내적 값을 계산</a:t>
            </a:r>
          </a:p>
          <a:p>
            <a:pPr lvl="1"/>
            <a:r>
              <a:rPr lang="ko-KR" altLang="en-US"/>
              <a:t>특정 영역이 필터와 유사하다면</a:t>
            </a:r>
            <a:r>
              <a:rPr lang="en-US" altLang="ko-KR"/>
              <a:t>, </a:t>
            </a:r>
            <a:r>
              <a:rPr lang="ko-KR" altLang="en-US"/>
              <a:t>대응되는 출력 값이 높게 나옴</a:t>
            </a:r>
          </a:p>
          <a:p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F836C76-9E88-DB6B-A393-DDF612D24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3</a:t>
            </a:fld>
            <a:endParaRPr kumimoji="1" lang="x-none" altLang="en-US"/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5011B2BC-3FB0-1FE5-CBDF-155B658B7C86}"/>
              </a:ext>
            </a:extLst>
          </p:cNvPr>
          <p:cNvGrpSpPr/>
          <p:nvPr/>
        </p:nvGrpSpPr>
        <p:grpSpPr>
          <a:xfrm>
            <a:off x="492142" y="2569193"/>
            <a:ext cx="2520000" cy="2520000"/>
            <a:chOff x="2844241" y="3674864"/>
            <a:chExt cx="1440000" cy="1440000"/>
          </a:xfrm>
        </p:grpSpPr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B521BAB-1F8D-D429-2969-DE23CB43B420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EBD3612-E5BC-58B4-C6CA-E682FABF7D4F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FC67DC9-5664-564F-5721-23767D87A70E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46A4B25-79B6-E9A9-D32D-12EDA5FDDA78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E278AF5-31F4-3DDE-5779-346015134D79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E1BC494-71B0-6473-A214-6C111D143A07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A5B2DDC-F38E-71D7-E405-F9E2E74084DF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9393DB8-5D5C-FBEB-7B21-3321B74C39EF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3C9B814-4D50-5FCC-8484-EBCAF0DCF68B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FE0DE6B-4213-3DB6-E630-E3050CB8529E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2752293-B6CA-7984-B73A-57A715632EB5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2E2D0D6E-13C2-AA49-F27D-A5CFDEFFDEA7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1EB33AB1-39FC-DD22-4584-C3F54C9E67DC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07C2A394-2597-2385-09B2-CFA72C83FC5D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7D89D901-C736-B298-26B1-4AB0CFE9ADB8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E81BAE37-72D4-4C3B-388A-ACE94E094B1A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11CF2F0B-AEF6-82B6-A6E8-96F22866C837}"/>
              </a:ext>
            </a:extLst>
          </p:cNvPr>
          <p:cNvGrpSpPr/>
          <p:nvPr/>
        </p:nvGrpSpPr>
        <p:grpSpPr>
          <a:xfrm>
            <a:off x="6761858" y="2989402"/>
            <a:ext cx="1890000" cy="1890000"/>
            <a:chOff x="8649077" y="3983023"/>
            <a:chExt cx="1080000" cy="1080000"/>
          </a:xfrm>
        </p:grpSpPr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7EFD7D6A-39FE-2012-CAB8-1470D28CE1EB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6B242534-5479-59BE-B3B2-4E162EAA157B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5AC82A5E-1801-ECBC-A91F-E047F29BC5F4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2D20D971-0213-DA66-4C72-C95F39633F8F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A4FABFF3-8A20-C760-3261-4CAD544352B1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A0D3294E-7A2F-591F-9E86-BF64146BC372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5791E569-B217-6226-8651-6FC1DC173E5A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719C54EC-D9B9-00E3-B1F9-9B1A5FF4209D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4FC77F6C-B83C-B7BB-E515-7E8D2B72004F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DDB4A461-71D9-FADD-054D-DA6F2E2CA1D5}"/>
              </a:ext>
            </a:extLst>
          </p:cNvPr>
          <p:cNvGrpSpPr/>
          <p:nvPr/>
        </p:nvGrpSpPr>
        <p:grpSpPr>
          <a:xfrm>
            <a:off x="4049370" y="3151312"/>
            <a:ext cx="1260000" cy="1260000"/>
            <a:chOff x="5442564" y="3983023"/>
            <a:chExt cx="720000" cy="720000"/>
          </a:xfrm>
        </p:grpSpPr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CD739A0C-B4C1-32B4-9E1E-0CDB84ADC9A5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0E141B00-F5FA-F3D7-34EB-90907CB2217B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477D5877-0C43-A1F2-19AA-C9788C6898A6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94F9DE35-BEDC-266A-A023-B8F6C2AC304F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5812842B-A141-BB9B-CE44-DC5ABF651B18}"/>
              </a:ext>
            </a:extLst>
          </p:cNvPr>
          <p:cNvSpPr txBox="1"/>
          <p:nvPr/>
        </p:nvSpPr>
        <p:spPr>
          <a:xfrm>
            <a:off x="3244650" y="3514966"/>
            <a:ext cx="294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C0BD23C-1D22-2F30-0D96-EA737D5D8E6A}"/>
              </a:ext>
            </a:extLst>
          </p:cNvPr>
          <p:cNvSpPr txBox="1"/>
          <p:nvPr/>
        </p:nvSpPr>
        <p:spPr>
          <a:xfrm>
            <a:off x="5900632" y="3514966"/>
            <a:ext cx="38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6B99CBE-5AB4-83DC-978E-F9D28A74EF08}"/>
              </a:ext>
            </a:extLst>
          </p:cNvPr>
          <p:cNvSpPr txBox="1"/>
          <p:nvPr/>
        </p:nvSpPr>
        <p:spPr>
          <a:xfrm>
            <a:off x="1475125" y="5187907"/>
            <a:ext cx="799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(4, 4)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49FF6FC-62B3-0473-3AC8-33BBACE863E4}"/>
              </a:ext>
            </a:extLst>
          </p:cNvPr>
          <p:cNvSpPr txBox="1"/>
          <p:nvPr/>
        </p:nvSpPr>
        <p:spPr>
          <a:xfrm>
            <a:off x="4348388" y="5187907"/>
            <a:ext cx="7787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Filter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(2, 2)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0205629-26D3-B1E8-8D9B-C65447D8805B}"/>
              </a:ext>
            </a:extLst>
          </p:cNvPr>
          <p:cNvSpPr txBox="1"/>
          <p:nvPr/>
        </p:nvSpPr>
        <p:spPr>
          <a:xfrm>
            <a:off x="7254198" y="5187907"/>
            <a:ext cx="1028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(3, 3)</a:t>
            </a: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D969F8E4-F4D6-5830-576F-91470DBAE6CB}"/>
              </a:ext>
            </a:extLst>
          </p:cNvPr>
          <p:cNvSpPr/>
          <p:nvPr/>
        </p:nvSpPr>
        <p:spPr>
          <a:xfrm>
            <a:off x="403766" y="2490443"/>
            <a:ext cx="1417500" cy="14175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A40E447B-5CC9-D092-1B08-F42522DC2F18}"/>
              </a:ext>
            </a:extLst>
          </p:cNvPr>
          <p:cNvSpPr/>
          <p:nvPr/>
        </p:nvSpPr>
        <p:spPr>
          <a:xfrm>
            <a:off x="6673760" y="2910652"/>
            <a:ext cx="787500" cy="7875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F40B47C9-FFE4-6228-1991-977201A07644}"/>
                  </a:ext>
                </a:extLst>
              </p:cNvPr>
              <p:cNvSpPr txBox="1"/>
              <p:nvPr/>
            </p:nvSpPr>
            <p:spPr>
              <a:xfrm>
                <a:off x="5755130" y="2490218"/>
                <a:ext cx="26063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0∗1+1∗0+1∗0+0∗1</m:t>
                      </m:r>
                    </m:oMath>
                  </m:oMathPara>
                </a14:m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F40B47C9-FFE4-6228-1991-977201A076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5130" y="2490218"/>
                <a:ext cx="2606367" cy="3385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2223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23F59E-F421-154A-8494-F3AB4E5DE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2D Convolution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17A3C74-5CE4-3778-54EE-BA7AF8675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필터를 입력 위에서 움직이면서 내적 값을 계산</a:t>
            </a:r>
          </a:p>
          <a:p>
            <a:pPr lvl="1"/>
            <a:r>
              <a:rPr lang="ko-KR" altLang="en-US"/>
              <a:t>특정 영역이 필터와 유사하다면</a:t>
            </a:r>
            <a:r>
              <a:rPr lang="en-US" altLang="ko-KR"/>
              <a:t>, </a:t>
            </a:r>
            <a:r>
              <a:rPr lang="ko-KR" altLang="en-US"/>
              <a:t>대응되는 출력 값이 높게 나옴</a:t>
            </a:r>
          </a:p>
          <a:p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F836C76-9E88-DB6B-A393-DDF612D24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4</a:t>
            </a:fld>
            <a:endParaRPr kumimoji="1" lang="x-none" altLang="en-US"/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B26876A-9721-8AF0-36C0-80EB40F872F1}"/>
              </a:ext>
            </a:extLst>
          </p:cNvPr>
          <p:cNvGrpSpPr/>
          <p:nvPr/>
        </p:nvGrpSpPr>
        <p:grpSpPr>
          <a:xfrm>
            <a:off x="492142" y="2569193"/>
            <a:ext cx="2520000" cy="2520000"/>
            <a:chOff x="2844241" y="3674864"/>
            <a:chExt cx="1440000" cy="1440000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E3F914A-EE6F-9105-5728-61A986AAE39B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87" name="직사각형 86">
              <a:extLst>
                <a:ext uri="{FF2B5EF4-FFF2-40B4-BE49-F238E27FC236}">
                  <a16:creationId xmlns:a16="http://schemas.microsoft.com/office/drawing/2014/main" id="{676A3BEA-D7A0-A98B-6B22-B322152CB4C3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8" name="직사각형 87">
              <a:extLst>
                <a:ext uri="{FF2B5EF4-FFF2-40B4-BE49-F238E27FC236}">
                  <a16:creationId xmlns:a16="http://schemas.microsoft.com/office/drawing/2014/main" id="{FD250BBB-C910-8CBC-7638-23B9B18F3F97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82B242D8-80C4-FC8E-E85F-FA97928BAC9C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451CBE8D-6F3D-7DBF-EF3B-F47804886816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91" name="직사각형 90">
              <a:extLst>
                <a:ext uri="{FF2B5EF4-FFF2-40B4-BE49-F238E27FC236}">
                  <a16:creationId xmlns:a16="http://schemas.microsoft.com/office/drawing/2014/main" id="{7F4296E6-5CF2-7EA1-DD5F-DD2A997BF1C1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A66A7B71-C462-27F9-C584-1C69C983C172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id="{8E20B3E4-941C-B459-AB17-2583D486EF2A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id="{0B0F6BF4-2D47-CF41-D74F-CD23B9440B83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90DF8454-A909-9089-E62B-E1071EC47901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57417F06-E9C1-3289-E705-7667D9CFB1A0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id="{0A3AA5DD-DB8C-CBFF-2562-E81B3683DC12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98" name="직사각형 97">
              <a:extLst>
                <a:ext uri="{FF2B5EF4-FFF2-40B4-BE49-F238E27FC236}">
                  <a16:creationId xmlns:a16="http://schemas.microsoft.com/office/drawing/2014/main" id="{B6B4BDA8-6633-1B0B-3F77-521E63CF8DD3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직사각형 98">
              <a:extLst>
                <a:ext uri="{FF2B5EF4-FFF2-40B4-BE49-F238E27FC236}">
                  <a16:creationId xmlns:a16="http://schemas.microsoft.com/office/drawing/2014/main" id="{911CD9CF-95BB-33ED-AF35-B6B97DB33168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5D079998-4F04-66EA-0919-A16E121825D0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01" name="직사각형 100">
              <a:extLst>
                <a:ext uri="{FF2B5EF4-FFF2-40B4-BE49-F238E27FC236}">
                  <a16:creationId xmlns:a16="http://schemas.microsoft.com/office/drawing/2014/main" id="{9F0F83A2-52BE-C203-F262-6371269800A3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</p:grpSp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AB251DA2-5283-2CA1-6C1A-B6AEB4D83D6C}"/>
              </a:ext>
            </a:extLst>
          </p:cNvPr>
          <p:cNvGrpSpPr/>
          <p:nvPr/>
        </p:nvGrpSpPr>
        <p:grpSpPr>
          <a:xfrm>
            <a:off x="6761858" y="2989402"/>
            <a:ext cx="1890000" cy="1890000"/>
            <a:chOff x="8649077" y="3983023"/>
            <a:chExt cx="1080000" cy="1080000"/>
          </a:xfrm>
        </p:grpSpPr>
        <p:sp>
          <p:nvSpPr>
            <p:cNvPr id="103" name="직사각형 102">
              <a:extLst>
                <a:ext uri="{FF2B5EF4-FFF2-40B4-BE49-F238E27FC236}">
                  <a16:creationId xmlns:a16="http://schemas.microsoft.com/office/drawing/2014/main" id="{C633BD40-B985-CB97-D375-C80BC2AC5CBD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04" name="직사각형 103">
              <a:extLst>
                <a:ext uri="{FF2B5EF4-FFF2-40B4-BE49-F238E27FC236}">
                  <a16:creationId xmlns:a16="http://schemas.microsoft.com/office/drawing/2014/main" id="{DE85010D-D410-C5F9-C31E-6A56C516AE8F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1D2C3553-3CB8-5972-3CC2-76042FE31306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직사각형 105">
              <a:extLst>
                <a:ext uri="{FF2B5EF4-FFF2-40B4-BE49-F238E27FC236}">
                  <a16:creationId xmlns:a16="http://schemas.microsoft.com/office/drawing/2014/main" id="{E1BDA508-0FCD-FE4F-729D-DEDDAE4E342E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F9BACF7E-FB8D-DF65-7BC9-BE875CDCDA23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직사각형 107">
              <a:extLst>
                <a:ext uri="{FF2B5EF4-FFF2-40B4-BE49-F238E27FC236}">
                  <a16:creationId xmlns:a16="http://schemas.microsoft.com/office/drawing/2014/main" id="{96502CCE-C2D0-15B7-3B05-F93A9C5B5DBB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직사각형 108">
              <a:extLst>
                <a:ext uri="{FF2B5EF4-FFF2-40B4-BE49-F238E27FC236}">
                  <a16:creationId xmlns:a16="http://schemas.microsoft.com/office/drawing/2014/main" id="{55A9A84C-ECBC-18AC-D7F5-61CC16FB98D5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직사각형 109">
              <a:extLst>
                <a:ext uri="{FF2B5EF4-FFF2-40B4-BE49-F238E27FC236}">
                  <a16:creationId xmlns:a16="http://schemas.microsoft.com/office/drawing/2014/main" id="{DDBC7C02-111E-26FB-F38F-AECFD64D9DED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직사각형 110">
              <a:extLst>
                <a:ext uri="{FF2B5EF4-FFF2-40B4-BE49-F238E27FC236}">
                  <a16:creationId xmlns:a16="http://schemas.microsoft.com/office/drawing/2014/main" id="{D5F09E52-C9F9-04DC-B46E-341BE243F206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30D5F1DB-427F-76DB-72A8-C310A732F360}"/>
              </a:ext>
            </a:extLst>
          </p:cNvPr>
          <p:cNvGrpSpPr/>
          <p:nvPr/>
        </p:nvGrpSpPr>
        <p:grpSpPr>
          <a:xfrm>
            <a:off x="4049370" y="3151312"/>
            <a:ext cx="1260000" cy="1260000"/>
            <a:chOff x="5442564" y="3983023"/>
            <a:chExt cx="720000" cy="720000"/>
          </a:xfrm>
        </p:grpSpPr>
        <p:sp>
          <p:nvSpPr>
            <p:cNvPr id="113" name="직사각형 112">
              <a:extLst>
                <a:ext uri="{FF2B5EF4-FFF2-40B4-BE49-F238E27FC236}">
                  <a16:creationId xmlns:a16="http://schemas.microsoft.com/office/drawing/2014/main" id="{582BF73E-2441-9E0C-7B08-75BC5A73EC79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14" name="직사각형 113">
              <a:extLst>
                <a:ext uri="{FF2B5EF4-FFF2-40B4-BE49-F238E27FC236}">
                  <a16:creationId xmlns:a16="http://schemas.microsoft.com/office/drawing/2014/main" id="{57721241-DC01-D9C8-C477-13D579B544EB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C3D6B4BC-C4C9-7814-D285-C0AAB3A3025A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16" name="직사각형 115">
              <a:extLst>
                <a:ext uri="{FF2B5EF4-FFF2-40B4-BE49-F238E27FC236}">
                  <a16:creationId xmlns:a16="http://schemas.microsoft.com/office/drawing/2014/main" id="{83F5F590-5F49-ECA5-3778-132A8036A011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117" name="TextBox 116">
            <a:extLst>
              <a:ext uri="{FF2B5EF4-FFF2-40B4-BE49-F238E27FC236}">
                <a16:creationId xmlns:a16="http://schemas.microsoft.com/office/drawing/2014/main" id="{51AF2642-0A85-13CA-B4AC-2C18E0F2BDA1}"/>
              </a:ext>
            </a:extLst>
          </p:cNvPr>
          <p:cNvSpPr txBox="1"/>
          <p:nvPr/>
        </p:nvSpPr>
        <p:spPr>
          <a:xfrm>
            <a:off x="3244650" y="3514966"/>
            <a:ext cx="294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6AFEF737-3C0A-3513-FF3B-0ABA303029BE}"/>
              </a:ext>
            </a:extLst>
          </p:cNvPr>
          <p:cNvSpPr txBox="1"/>
          <p:nvPr/>
        </p:nvSpPr>
        <p:spPr>
          <a:xfrm>
            <a:off x="5900632" y="3514966"/>
            <a:ext cx="38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C573D58-B814-C649-1C9C-D4D0B34A2F80}"/>
              </a:ext>
            </a:extLst>
          </p:cNvPr>
          <p:cNvSpPr txBox="1"/>
          <p:nvPr/>
        </p:nvSpPr>
        <p:spPr>
          <a:xfrm>
            <a:off x="1475125" y="5187907"/>
            <a:ext cx="799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(4, 4)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2CCEE041-50E3-D765-C8CA-9F3C994DB98C}"/>
              </a:ext>
            </a:extLst>
          </p:cNvPr>
          <p:cNvSpPr txBox="1"/>
          <p:nvPr/>
        </p:nvSpPr>
        <p:spPr>
          <a:xfrm>
            <a:off x="4348388" y="5187907"/>
            <a:ext cx="7787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Filter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(2, 2)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4D654D9E-91BC-D5C0-1452-62EC0F9F85D9}"/>
              </a:ext>
            </a:extLst>
          </p:cNvPr>
          <p:cNvSpPr txBox="1"/>
          <p:nvPr/>
        </p:nvSpPr>
        <p:spPr>
          <a:xfrm>
            <a:off x="7254198" y="5187907"/>
            <a:ext cx="1028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(3, 3)</a:t>
            </a: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B004A6B6-E819-96CC-5B8D-C0B951E63982}"/>
              </a:ext>
            </a:extLst>
          </p:cNvPr>
          <p:cNvSpPr/>
          <p:nvPr/>
        </p:nvSpPr>
        <p:spPr>
          <a:xfrm>
            <a:off x="1668177" y="3750443"/>
            <a:ext cx="1417500" cy="14175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B5E680BC-6104-E79D-033B-AFBCD302FB25}"/>
              </a:ext>
            </a:extLst>
          </p:cNvPr>
          <p:cNvSpPr/>
          <p:nvPr/>
        </p:nvSpPr>
        <p:spPr>
          <a:xfrm>
            <a:off x="7943108" y="4179795"/>
            <a:ext cx="787500" cy="7875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8B392F54-6BA7-AFFF-0701-6818010FBFBA}"/>
                  </a:ext>
                </a:extLst>
              </p:cNvPr>
              <p:cNvSpPr txBox="1"/>
              <p:nvPr/>
            </p:nvSpPr>
            <p:spPr>
              <a:xfrm>
                <a:off x="6403674" y="3830533"/>
                <a:ext cx="26063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∗1+0∗0+1∗0+0∗1</m:t>
                      </m:r>
                    </m:oMath>
                  </m:oMathPara>
                </a14:m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8B392F54-6BA7-AFFF-0701-6818010FBF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3674" y="3830533"/>
                <a:ext cx="2606367" cy="3385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8115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2D Convolution</a:t>
            </a:r>
            <a:endParaRPr lang="ko-KR" altLang="en-US"/>
          </a:p>
        </p:txBody>
      </p:sp>
      <p:sp>
        <p:nvSpPr>
          <p:cNvPr id="85" name="내용 개체 틀 2">
            <a:extLst>
              <a:ext uri="{FF2B5EF4-FFF2-40B4-BE49-F238E27FC236}">
                <a16:creationId xmlns:a16="http://schemas.microsoft.com/office/drawing/2014/main" id="{00EDCD85-F3AD-4A6B-9F2E-6DE47BA0E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/>
          <a:lstStyle/>
          <a:p>
            <a:r>
              <a:rPr lang="ko-KR" altLang="en-US" dirty="0"/>
              <a:t>입력의 채널이 여러 개라면</a:t>
            </a:r>
            <a:r>
              <a:rPr lang="en-US" altLang="ko-KR" dirty="0"/>
              <a:t>?</a:t>
            </a:r>
          </a:p>
          <a:p>
            <a:endParaRPr lang="en-US" dirty="0"/>
          </a:p>
        </p:txBody>
      </p:sp>
      <p:grpSp>
        <p:nvGrpSpPr>
          <p:cNvPr id="167" name="그룹 166">
            <a:extLst>
              <a:ext uri="{FF2B5EF4-FFF2-40B4-BE49-F238E27FC236}">
                <a16:creationId xmlns:a16="http://schemas.microsoft.com/office/drawing/2014/main" id="{D67841E1-6F04-44D1-9904-DCFCE5CE1281}"/>
              </a:ext>
            </a:extLst>
          </p:cNvPr>
          <p:cNvGrpSpPr/>
          <p:nvPr/>
        </p:nvGrpSpPr>
        <p:grpSpPr>
          <a:xfrm>
            <a:off x="955546" y="2495091"/>
            <a:ext cx="1440000" cy="1440000"/>
            <a:chOff x="2844241" y="3674864"/>
            <a:chExt cx="1440000" cy="1440000"/>
          </a:xfrm>
        </p:grpSpPr>
        <p:sp>
          <p:nvSpPr>
            <p:cNvPr id="168" name="직사각형 167">
              <a:extLst>
                <a:ext uri="{FF2B5EF4-FFF2-40B4-BE49-F238E27FC236}">
                  <a16:creationId xmlns:a16="http://schemas.microsoft.com/office/drawing/2014/main" id="{D7F90240-D14E-44A5-8CA4-AA5B44E178A3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" name="직사각형 168">
              <a:extLst>
                <a:ext uri="{FF2B5EF4-FFF2-40B4-BE49-F238E27FC236}">
                  <a16:creationId xmlns:a16="http://schemas.microsoft.com/office/drawing/2014/main" id="{31FFFD87-8EB9-44A5-AF39-2A9DEA8A4332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직사각형 169">
              <a:extLst>
                <a:ext uri="{FF2B5EF4-FFF2-40B4-BE49-F238E27FC236}">
                  <a16:creationId xmlns:a16="http://schemas.microsoft.com/office/drawing/2014/main" id="{F9FD62B6-F5DA-43DF-AE27-F31795BC7E59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" name="직사각형 170">
              <a:extLst>
                <a:ext uri="{FF2B5EF4-FFF2-40B4-BE49-F238E27FC236}">
                  <a16:creationId xmlns:a16="http://schemas.microsoft.com/office/drawing/2014/main" id="{9C9518B7-83EC-44EC-A91D-3B42AF53D1EC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" name="직사각형 171">
              <a:extLst>
                <a:ext uri="{FF2B5EF4-FFF2-40B4-BE49-F238E27FC236}">
                  <a16:creationId xmlns:a16="http://schemas.microsoft.com/office/drawing/2014/main" id="{0232F230-2056-4955-AC42-EB7D13CA086F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직사각형 172">
              <a:extLst>
                <a:ext uri="{FF2B5EF4-FFF2-40B4-BE49-F238E27FC236}">
                  <a16:creationId xmlns:a16="http://schemas.microsoft.com/office/drawing/2014/main" id="{6B2F8C44-3EB1-4004-9937-0C78489FEED5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" name="직사각형 173">
              <a:extLst>
                <a:ext uri="{FF2B5EF4-FFF2-40B4-BE49-F238E27FC236}">
                  <a16:creationId xmlns:a16="http://schemas.microsoft.com/office/drawing/2014/main" id="{1693AA0E-660E-49E7-9FB7-577765091362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" name="직사각형 174">
              <a:extLst>
                <a:ext uri="{FF2B5EF4-FFF2-40B4-BE49-F238E27FC236}">
                  <a16:creationId xmlns:a16="http://schemas.microsoft.com/office/drawing/2014/main" id="{C4318DBF-142D-4236-8AF3-F923B675F85A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" name="직사각형 175">
              <a:extLst>
                <a:ext uri="{FF2B5EF4-FFF2-40B4-BE49-F238E27FC236}">
                  <a16:creationId xmlns:a16="http://schemas.microsoft.com/office/drawing/2014/main" id="{A347A323-BBCF-4FE9-947F-A88E38ED98E1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" name="직사각형 176">
              <a:extLst>
                <a:ext uri="{FF2B5EF4-FFF2-40B4-BE49-F238E27FC236}">
                  <a16:creationId xmlns:a16="http://schemas.microsoft.com/office/drawing/2014/main" id="{B944E094-1BA1-4BED-B1D7-51CB2A7B8750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" name="직사각형 177">
              <a:extLst>
                <a:ext uri="{FF2B5EF4-FFF2-40B4-BE49-F238E27FC236}">
                  <a16:creationId xmlns:a16="http://schemas.microsoft.com/office/drawing/2014/main" id="{36A2AFB3-C310-4166-AD3D-D5826088B352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" name="직사각형 178">
              <a:extLst>
                <a:ext uri="{FF2B5EF4-FFF2-40B4-BE49-F238E27FC236}">
                  <a16:creationId xmlns:a16="http://schemas.microsoft.com/office/drawing/2014/main" id="{D8B78610-62DE-4D13-9F07-BECBE28E4350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" name="직사각형 179">
              <a:extLst>
                <a:ext uri="{FF2B5EF4-FFF2-40B4-BE49-F238E27FC236}">
                  <a16:creationId xmlns:a16="http://schemas.microsoft.com/office/drawing/2014/main" id="{04B54D9B-EAA2-4717-ADE5-BB93BC3AD171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1" name="직사각형 180">
              <a:extLst>
                <a:ext uri="{FF2B5EF4-FFF2-40B4-BE49-F238E27FC236}">
                  <a16:creationId xmlns:a16="http://schemas.microsoft.com/office/drawing/2014/main" id="{5F3C7CC7-9BE9-474D-81C1-CF3C850CB502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" name="직사각형 181">
              <a:extLst>
                <a:ext uri="{FF2B5EF4-FFF2-40B4-BE49-F238E27FC236}">
                  <a16:creationId xmlns:a16="http://schemas.microsoft.com/office/drawing/2014/main" id="{2B6FE0F8-A134-4959-B907-E71E55D5820E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" name="직사각형 182">
              <a:extLst>
                <a:ext uri="{FF2B5EF4-FFF2-40B4-BE49-F238E27FC236}">
                  <a16:creationId xmlns:a16="http://schemas.microsoft.com/office/drawing/2014/main" id="{D0AD36AF-0CD6-4B06-8956-08ECE8C0542C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4" name="그룹 183">
            <a:extLst>
              <a:ext uri="{FF2B5EF4-FFF2-40B4-BE49-F238E27FC236}">
                <a16:creationId xmlns:a16="http://schemas.microsoft.com/office/drawing/2014/main" id="{EC7EA217-DDC1-4248-9C68-C29E627CC4E8}"/>
              </a:ext>
            </a:extLst>
          </p:cNvPr>
          <p:cNvGrpSpPr/>
          <p:nvPr/>
        </p:nvGrpSpPr>
        <p:grpSpPr>
          <a:xfrm>
            <a:off x="7089052" y="2848893"/>
            <a:ext cx="1080000" cy="1080000"/>
            <a:chOff x="8649077" y="3983023"/>
            <a:chExt cx="1080000" cy="1080000"/>
          </a:xfrm>
        </p:grpSpPr>
        <p:sp>
          <p:nvSpPr>
            <p:cNvPr id="185" name="직사각형 184">
              <a:extLst>
                <a:ext uri="{FF2B5EF4-FFF2-40B4-BE49-F238E27FC236}">
                  <a16:creationId xmlns:a16="http://schemas.microsoft.com/office/drawing/2014/main" id="{5AD51F73-A512-423E-8B28-A0422306FEA4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직사각형 185">
              <a:extLst>
                <a:ext uri="{FF2B5EF4-FFF2-40B4-BE49-F238E27FC236}">
                  <a16:creationId xmlns:a16="http://schemas.microsoft.com/office/drawing/2014/main" id="{CF6A1E6F-0D65-46D3-825B-400287F3538E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" name="직사각형 186">
              <a:extLst>
                <a:ext uri="{FF2B5EF4-FFF2-40B4-BE49-F238E27FC236}">
                  <a16:creationId xmlns:a16="http://schemas.microsoft.com/office/drawing/2014/main" id="{72A94AF4-A555-49E0-ABDF-BF42A01B7F6F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직사각형 187">
              <a:extLst>
                <a:ext uri="{FF2B5EF4-FFF2-40B4-BE49-F238E27FC236}">
                  <a16:creationId xmlns:a16="http://schemas.microsoft.com/office/drawing/2014/main" id="{A6BD3E51-E0C7-42AC-858D-4F765C8DAEE6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직사각형 188">
              <a:extLst>
                <a:ext uri="{FF2B5EF4-FFF2-40B4-BE49-F238E27FC236}">
                  <a16:creationId xmlns:a16="http://schemas.microsoft.com/office/drawing/2014/main" id="{4A2BC275-7309-4F9C-97CF-E40E08D934FF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" name="직사각형 189">
              <a:extLst>
                <a:ext uri="{FF2B5EF4-FFF2-40B4-BE49-F238E27FC236}">
                  <a16:creationId xmlns:a16="http://schemas.microsoft.com/office/drawing/2014/main" id="{F2A771EE-849F-4E4B-A99A-379C30AA67E2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" name="직사각형 190">
              <a:extLst>
                <a:ext uri="{FF2B5EF4-FFF2-40B4-BE49-F238E27FC236}">
                  <a16:creationId xmlns:a16="http://schemas.microsoft.com/office/drawing/2014/main" id="{BF11AB6D-2D02-4173-8409-A851C231CA5D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" name="직사각형 191">
              <a:extLst>
                <a:ext uri="{FF2B5EF4-FFF2-40B4-BE49-F238E27FC236}">
                  <a16:creationId xmlns:a16="http://schemas.microsoft.com/office/drawing/2014/main" id="{093E124D-5D11-499C-A6E1-A1AF48A9C751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" name="직사각형 192">
              <a:extLst>
                <a:ext uri="{FF2B5EF4-FFF2-40B4-BE49-F238E27FC236}">
                  <a16:creationId xmlns:a16="http://schemas.microsoft.com/office/drawing/2014/main" id="{7638BBD8-5142-42A6-A678-C2DDAD5585CE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4" name="그룹 193">
            <a:extLst>
              <a:ext uri="{FF2B5EF4-FFF2-40B4-BE49-F238E27FC236}">
                <a16:creationId xmlns:a16="http://schemas.microsoft.com/office/drawing/2014/main" id="{167EF367-C362-4F2B-B5C1-E4C43DF14532}"/>
              </a:ext>
            </a:extLst>
          </p:cNvPr>
          <p:cNvGrpSpPr/>
          <p:nvPr/>
        </p:nvGrpSpPr>
        <p:grpSpPr>
          <a:xfrm>
            <a:off x="4292128" y="2783622"/>
            <a:ext cx="720000" cy="720000"/>
            <a:chOff x="5442564" y="3983023"/>
            <a:chExt cx="720000" cy="720000"/>
          </a:xfrm>
        </p:grpSpPr>
        <p:sp>
          <p:nvSpPr>
            <p:cNvPr id="195" name="직사각형 194">
              <a:extLst>
                <a:ext uri="{FF2B5EF4-FFF2-40B4-BE49-F238E27FC236}">
                  <a16:creationId xmlns:a16="http://schemas.microsoft.com/office/drawing/2014/main" id="{8335E184-C909-42F6-A6F0-A5E118FC79E7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" name="직사각형 195">
              <a:extLst>
                <a:ext uri="{FF2B5EF4-FFF2-40B4-BE49-F238E27FC236}">
                  <a16:creationId xmlns:a16="http://schemas.microsoft.com/office/drawing/2014/main" id="{D411F25D-48CA-4713-8E5E-FC85B88B2040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직사각형 196">
              <a:extLst>
                <a:ext uri="{FF2B5EF4-FFF2-40B4-BE49-F238E27FC236}">
                  <a16:creationId xmlns:a16="http://schemas.microsoft.com/office/drawing/2014/main" id="{4EBFFE14-2958-433D-9326-BE9181E06E0E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직사각형 197">
              <a:extLst>
                <a:ext uri="{FF2B5EF4-FFF2-40B4-BE49-F238E27FC236}">
                  <a16:creationId xmlns:a16="http://schemas.microsoft.com/office/drawing/2014/main" id="{FF7C69C7-DE23-4E91-9931-3665E5076E3E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9" name="TextBox 198">
            <a:extLst>
              <a:ext uri="{FF2B5EF4-FFF2-40B4-BE49-F238E27FC236}">
                <a16:creationId xmlns:a16="http://schemas.microsoft.com/office/drawing/2014/main" id="{F549F348-F9DB-4022-A1ED-BB759A07B9B0}"/>
              </a:ext>
            </a:extLst>
          </p:cNvPr>
          <p:cNvSpPr txBox="1"/>
          <p:nvPr/>
        </p:nvSpPr>
        <p:spPr>
          <a:xfrm>
            <a:off x="3330480" y="3143622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44BB5382-3E8C-486B-8680-08FCDA886C49}"/>
              </a:ext>
            </a:extLst>
          </p:cNvPr>
          <p:cNvSpPr txBox="1"/>
          <p:nvPr/>
        </p:nvSpPr>
        <p:spPr>
          <a:xfrm>
            <a:off x="5986462" y="3143622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0B97373B-8563-4AE8-BC3D-B06F2849B68F}"/>
              </a:ext>
            </a:extLst>
          </p:cNvPr>
          <p:cNvSpPr txBox="1"/>
          <p:nvPr/>
        </p:nvSpPr>
        <p:spPr>
          <a:xfrm>
            <a:off x="932359" y="4594667"/>
            <a:ext cx="2204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(C, H, W) = (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4, 4)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61B545BA-5566-4BA6-959F-80B7E4C8B718}"/>
              </a:ext>
            </a:extLst>
          </p:cNvPr>
          <p:cNvSpPr txBox="1"/>
          <p:nvPr/>
        </p:nvSpPr>
        <p:spPr>
          <a:xfrm>
            <a:off x="3809049" y="4614267"/>
            <a:ext cx="2140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Filter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(C, R, S) = (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2, 2)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4C6278BA-F897-462F-9B4B-BFDB3C890F38}"/>
              </a:ext>
            </a:extLst>
          </p:cNvPr>
          <p:cNvSpPr txBox="1"/>
          <p:nvPr/>
        </p:nvSpPr>
        <p:spPr>
          <a:xfrm>
            <a:off x="6632245" y="4599828"/>
            <a:ext cx="2012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(OH, OW) = (3, 3)</a:t>
            </a:r>
          </a:p>
        </p:txBody>
      </p:sp>
      <p:grpSp>
        <p:nvGrpSpPr>
          <p:cNvPr id="204" name="그룹 203">
            <a:extLst>
              <a:ext uri="{FF2B5EF4-FFF2-40B4-BE49-F238E27FC236}">
                <a16:creationId xmlns:a16="http://schemas.microsoft.com/office/drawing/2014/main" id="{B1FA10B3-6AC6-460F-9B1A-81A9EC1ACCA3}"/>
              </a:ext>
            </a:extLst>
          </p:cNvPr>
          <p:cNvGrpSpPr/>
          <p:nvPr/>
        </p:nvGrpSpPr>
        <p:grpSpPr>
          <a:xfrm>
            <a:off x="1128539" y="2662711"/>
            <a:ext cx="1440000" cy="1440000"/>
            <a:chOff x="2844241" y="3674864"/>
            <a:chExt cx="1440000" cy="1440000"/>
          </a:xfrm>
        </p:grpSpPr>
        <p:sp>
          <p:nvSpPr>
            <p:cNvPr id="205" name="직사각형 204">
              <a:extLst>
                <a:ext uri="{FF2B5EF4-FFF2-40B4-BE49-F238E27FC236}">
                  <a16:creationId xmlns:a16="http://schemas.microsoft.com/office/drawing/2014/main" id="{93218B60-8C26-4FAC-A514-B471C808F836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직사각형 205">
              <a:extLst>
                <a:ext uri="{FF2B5EF4-FFF2-40B4-BE49-F238E27FC236}">
                  <a16:creationId xmlns:a16="http://schemas.microsoft.com/office/drawing/2014/main" id="{936E0041-5853-4108-A3CA-DBA9DFC10410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직사각형 206">
              <a:extLst>
                <a:ext uri="{FF2B5EF4-FFF2-40B4-BE49-F238E27FC236}">
                  <a16:creationId xmlns:a16="http://schemas.microsoft.com/office/drawing/2014/main" id="{5FC24353-82A0-46E3-88FA-3B6919DF1310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직사각형 207">
              <a:extLst>
                <a:ext uri="{FF2B5EF4-FFF2-40B4-BE49-F238E27FC236}">
                  <a16:creationId xmlns:a16="http://schemas.microsoft.com/office/drawing/2014/main" id="{100F635F-6D58-4CCE-891B-1404F93D589E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" name="직사각형 208">
              <a:extLst>
                <a:ext uri="{FF2B5EF4-FFF2-40B4-BE49-F238E27FC236}">
                  <a16:creationId xmlns:a16="http://schemas.microsoft.com/office/drawing/2014/main" id="{217B4CC7-6BCB-4B00-A972-F17DD1A2901C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" name="직사각형 209">
              <a:extLst>
                <a:ext uri="{FF2B5EF4-FFF2-40B4-BE49-F238E27FC236}">
                  <a16:creationId xmlns:a16="http://schemas.microsoft.com/office/drawing/2014/main" id="{1225CB0F-EC60-46FA-9925-E37C33A0C079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" name="직사각형 210">
              <a:extLst>
                <a:ext uri="{FF2B5EF4-FFF2-40B4-BE49-F238E27FC236}">
                  <a16:creationId xmlns:a16="http://schemas.microsoft.com/office/drawing/2014/main" id="{408642A7-4415-4C0D-BFDE-19DBCE428406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" name="직사각형 211">
              <a:extLst>
                <a:ext uri="{FF2B5EF4-FFF2-40B4-BE49-F238E27FC236}">
                  <a16:creationId xmlns:a16="http://schemas.microsoft.com/office/drawing/2014/main" id="{4467035D-B474-4AA2-B6C8-803AD9CB9543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" name="직사각형 212">
              <a:extLst>
                <a:ext uri="{FF2B5EF4-FFF2-40B4-BE49-F238E27FC236}">
                  <a16:creationId xmlns:a16="http://schemas.microsoft.com/office/drawing/2014/main" id="{B780201B-D13A-4413-9BB1-3D170BC80285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" name="직사각형 213">
              <a:extLst>
                <a:ext uri="{FF2B5EF4-FFF2-40B4-BE49-F238E27FC236}">
                  <a16:creationId xmlns:a16="http://schemas.microsoft.com/office/drawing/2014/main" id="{86FA0248-71E2-4C85-A88A-642C72AB8355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537F60C6-8825-49EB-AEB7-F16FA036E862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직사각형 215">
              <a:extLst>
                <a:ext uri="{FF2B5EF4-FFF2-40B4-BE49-F238E27FC236}">
                  <a16:creationId xmlns:a16="http://schemas.microsoft.com/office/drawing/2014/main" id="{7DA3130F-E956-4701-A6A5-629F3ED5BF97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" name="직사각형 216">
              <a:extLst>
                <a:ext uri="{FF2B5EF4-FFF2-40B4-BE49-F238E27FC236}">
                  <a16:creationId xmlns:a16="http://schemas.microsoft.com/office/drawing/2014/main" id="{BB83CAA0-3D70-41FC-B071-9A4CA9C91B36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직사각형 217">
              <a:extLst>
                <a:ext uri="{FF2B5EF4-FFF2-40B4-BE49-F238E27FC236}">
                  <a16:creationId xmlns:a16="http://schemas.microsoft.com/office/drawing/2014/main" id="{30B3B525-93DE-4999-95AA-B72423B31804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703C9DED-B0EE-4AFB-BE2D-FD4ADD9975DB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" name="직사각형 219">
              <a:extLst>
                <a:ext uri="{FF2B5EF4-FFF2-40B4-BE49-F238E27FC236}">
                  <a16:creationId xmlns:a16="http://schemas.microsoft.com/office/drawing/2014/main" id="{F493492D-4ADA-4B6C-8764-069CAF5CB13F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1" name="그룹 220">
            <a:extLst>
              <a:ext uri="{FF2B5EF4-FFF2-40B4-BE49-F238E27FC236}">
                <a16:creationId xmlns:a16="http://schemas.microsoft.com/office/drawing/2014/main" id="{D7836CF4-7FE2-4952-8078-53DF041F68F5}"/>
              </a:ext>
            </a:extLst>
          </p:cNvPr>
          <p:cNvGrpSpPr/>
          <p:nvPr/>
        </p:nvGrpSpPr>
        <p:grpSpPr>
          <a:xfrm>
            <a:off x="1308539" y="2835491"/>
            <a:ext cx="1440000" cy="1440000"/>
            <a:chOff x="2844241" y="3674864"/>
            <a:chExt cx="1440000" cy="1440000"/>
          </a:xfrm>
        </p:grpSpPr>
        <p:sp>
          <p:nvSpPr>
            <p:cNvPr id="222" name="직사각형 221">
              <a:extLst>
                <a:ext uri="{FF2B5EF4-FFF2-40B4-BE49-F238E27FC236}">
                  <a16:creationId xmlns:a16="http://schemas.microsoft.com/office/drawing/2014/main" id="{1755AB67-87B4-4D39-88C7-03FFE756DDAA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" name="직사각형 222">
              <a:extLst>
                <a:ext uri="{FF2B5EF4-FFF2-40B4-BE49-F238E27FC236}">
                  <a16:creationId xmlns:a16="http://schemas.microsoft.com/office/drawing/2014/main" id="{712DE078-1ECD-4945-803F-C61338218986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" name="직사각형 223">
              <a:extLst>
                <a:ext uri="{FF2B5EF4-FFF2-40B4-BE49-F238E27FC236}">
                  <a16:creationId xmlns:a16="http://schemas.microsoft.com/office/drawing/2014/main" id="{295DCDCF-8308-482F-AE2E-1512794CFCB6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" name="직사각형 224">
              <a:extLst>
                <a:ext uri="{FF2B5EF4-FFF2-40B4-BE49-F238E27FC236}">
                  <a16:creationId xmlns:a16="http://schemas.microsoft.com/office/drawing/2014/main" id="{B5E2CB40-8BB4-48C1-A840-A1BFAB979769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" name="직사각형 225">
              <a:extLst>
                <a:ext uri="{FF2B5EF4-FFF2-40B4-BE49-F238E27FC236}">
                  <a16:creationId xmlns:a16="http://schemas.microsoft.com/office/drawing/2014/main" id="{25183665-AE94-48AE-9048-DBC3FFE809A7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" name="직사각형 226">
              <a:extLst>
                <a:ext uri="{FF2B5EF4-FFF2-40B4-BE49-F238E27FC236}">
                  <a16:creationId xmlns:a16="http://schemas.microsoft.com/office/drawing/2014/main" id="{D8E75C7A-AB9E-4C5C-8D1B-F46E72592A8B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" name="직사각형 227">
              <a:extLst>
                <a:ext uri="{FF2B5EF4-FFF2-40B4-BE49-F238E27FC236}">
                  <a16:creationId xmlns:a16="http://schemas.microsoft.com/office/drawing/2014/main" id="{85437BAB-0A44-43E0-892B-E4D2D6FBC25D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" name="직사각형 228">
              <a:extLst>
                <a:ext uri="{FF2B5EF4-FFF2-40B4-BE49-F238E27FC236}">
                  <a16:creationId xmlns:a16="http://schemas.microsoft.com/office/drawing/2014/main" id="{15756640-26E8-4992-84DA-957E0991A6B9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" name="직사각형 229">
              <a:extLst>
                <a:ext uri="{FF2B5EF4-FFF2-40B4-BE49-F238E27FC236}">
                  <a16:creationId xmlns:a16="http://schemas.microsoft.com/office/drawing/2014/main" id="{5624D5C2-925B-43D6-952B-A48CF64E2054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" name="직사각형 230">
              <a:extLst>
                <a:ext uri="{FF2B5EF4-FFF2-40B4-BE49-F238E27FC236}">
                  <a16:creationId xmlns:a16="http://schemas.microsoft.com/office/drawing/2014/main" id="{BAD90530-6A6D-4036-9010-3707C5BC119D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" name="직사각형 231">
              <a:extLst>
                <a:ext uri="{FF2B5EF4-FFF2-40B4-BE49-F238E27FC236}">
                  <a16:creationId xmlns:a16="http://schemas.microsoft.com/office/drawing/2014/main" id="{1A356C5F-13C3-4961-B65B-85F6F3FBDBFF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" name="직사각형 232">
              <a:extLst>
                <a:ext uri="{FF2B5EF4-FFF2-40B4-BE49-F238E27FC236}">
                  <a16:creationId xmlns:a16="http://schemas.microsoft.com/office/drawing/2014/main" id="{D990AD54-066F-4BF4-89F1-619C504E33C5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" name="직사각형 233">
              <a:extLst>
                <a:ext uri="{FF2B5EF4-FFF2-40B4-BE49-F238E27FC236}">
                  <a16:creationId xmlns:a16="http://schemas.microsoft.com/office/drawing/2014/main" id="{718446CA-0654-4A90-A2A0-731F76F867E9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" name="직사각형 234">
              <a:extLst>
                <a:ext uri="{FF2B5EF4-FFF2-40B4-BE49-F238E27FC236}">
                  <a16:creationId xmlns:a16="http://schemas.microsoft.com/office/drawing/2014/main" id="{6395F2CF-7079-40C8-91AD-B18ED51D4BBC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" name="직사각형 235">
              <a:extLst>
                <a:ext uri="{FF2B5EF4-FFF2-40B4-BE49-F238E27FC236}">
                  <a16:creationId xmlns:a16="http://schemas.microsoft.com/office/drawing/2014/main" id="{FA0F9DCA-4CC3-4407-A4D8-16D755DD1D7F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" name="직사각형 236">
              <a:extLst>
                <a:ext uri="{FF2B5EF4-FFF2-40B4-BE49-F238E27FC236}">
                  <a16:creationId xmlns:a16="http://schemas.microsoft.com/office/drawing/2014/main" id="{769123C2-A7CB-4698-97A9-771782A9661C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8" name="그룹 237">
            <a:extLst>
              <a:ext uri="{FF2B5EF4-FFF2-40B4-BE49-F238E27FC236}">
                <a16:creationId xmlns:a16="http://schemas.microsoft.com/office/drawing/2014/main" id="{6D547630-C049-44B0-BDB3-E247B806A893}"/>
              </a:ext>
            </a:extLst>
          </p:cNvPr>
          <p:cNvGrpSpPr/>
          <p:nvPr/>
        </p:nvGrpSpPr>
        <p:grpSpPr>
          <a:xfrm>
            <a:off x="4444528" y="2936022"/>
            <a:ext cx="720000" cy="720000"/>
            <a:chOff x="5442564" y="3983023"/>
            <a:chExt cx="720000" cy="720000"/>
          </a:xfrm>
        </p:grpSpPr>
        <p:sp>
          <p:nvSpPr>
            <p:cNvPr id="239" name="직사각형 238">
              <a:extLst>
                <a:ext uri="{FF2B5EF4-FFF2-40B4-BE49-F238E27FC236}">
                  <a16:creationId xmlns:a16="http://schemas.microsoft.com/office/drawing/2014/main" id="{CF1BE434-E249-449B-8DC3-4E261807AC11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" name="직사각형 239">
              <a:extLst>
                <a:ext uri="{FF2B5EF4-FFF2-40B4-BE49-F238E27FC236}">
                  <a16:creationId xmlns:a16="http://schemas.microsoft.com/office/drawing/2014/main" id="{B4F75E9D-4C93-4FC9-B9CF-BCEAE206070C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직사각형 240">
              <a:extLst>
                <a:ext uri="{FF2B5EF4-FFF2-40B4-BE49-F238E27FC236}">
                  <a16:creationId xmlns:a16="http://schemas.microsoft.com/office/drawing/2014/main" id="{3B6607C0-FBDB-40A6-86B1-9410DEEA667C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" name="직사각형 241">
              <a:extLst>
                <a:ext uri="{FF2B5EF4-FFF2-40B4-BE49-F238E27FC236}">
                  <a16:creationId xmlns:a16="http://schemas.microsoft.com/office/drawing/2014/main" id="{26CE822D-1355-430B-BAE4-BA5C631A856F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3" name="그룹 242">
            <a:extLst>
              <a:ext uri="{FF2B5EF4-FFF2-40B4-BE49-F238E27FC236}">
                <a16:creationId xmlns:a16="http://schemas.microsoft.com/office/drawing/2014/main" id="{E3A64438-4FE4-4D68-9F31-695BB033085D}"/>
              </a:ext>
            </a:extLst>
          </p:cNvPr>
          <p:cNvGrpSpPr/>
          <p:nvPr/>
        </p:nvGrpSpPr>
        <p:grpSpPr>
          <a:xfrm>
            <a:off x="4596928" y="3088422"/>
            <a:ext cx="720000" cy="720000"/>
            <a:chOff x="5442564" y="3983023"/>
            <a:chExt cx="720000" cy="720000"/>
          </a:xfrm>
        </p:grpSpPr>
        <p:sp>
          <p:nvSpPr>
            <p:cNvPr id="244" name="직사각형 243">
              <a:extLst>
                <a:ext uri="{FF2B5EF4-FFF2-40B4-BE49-F238E27FC236}">
                  <a16:creationId xmlns:a16="http://schemas.microsoft.com/office/drawing/2014/main" id="{828339AF-803E-4BF8-950F-F29DBB522782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직사각형 244">
              <a:extLst>
                <a:ext uri="{FF2B5EF4-FFF2-40B4-BE49-F238E27FC236}">
                  <a16:creationId xmlns:a16="http://schemas.microsoft.com/office/drawing/2014/main" id="{2198A281-B657-4D89-BDFA-631368B2C656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직사각형 245">
              <a:extLst>
                <a:ext uri="{FF2B5EF4-FFF2-40B4-BE49-F238E27FC236}">
                  <a16:creationId xmlns:a16="http://schemas.microsoft.com/office/drawing/2014/main" id="{69D45EE4-C3EC-4FB0-B30D-D10A3025306D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" name="직사각형 246">
              <a:extLst>
                <a:ext uri="{FF2B5EF4-FFF2-40B4-BE49-F238E27FC236}">
                  <a16:creationId xmlns:a16="http://schemas.microsoft.com/office/drawing/2014/main" id="{19446694-3FC1-464B-AFF9-D1745FD79EF0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4683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2D Convolution</a:t>
            </a:r>
            <a:endParaRPr lang="ko-KR" altLang="en-US"/>
          </a:p>
        </p:txBody>
      </p:sp>
      <p:sp>
        <p:nvSpPr>
          <p:cNvPr id="89" name="내용 개체 틀 2">
            <a:extLst>
              <a:ext uri="{FF2B5EF4-FFF2-40B4-BE49-F238E27FC236}">
                <a16:creationId xmlns:a16="http://schemas.microsoft.com/office/drawing/2014/main" id="{00EDCD85-F3AD-4A6B-9F2E-6DE47BA0E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/>
          <a:lstStyle/>
          <a:p>
            <a:r>
              <a:rPr lang="ko-KR" altLang="en-US" dirty="0"/>
              <a:t>출력의 채널이 여러 개라면</a:t>
            </a:r>
            <a:r>
              <a:rPr lang="en-US" altLang="ko-KR" dirty="0"/>
              <a:t>?</a:t>
            </a:r>
          </a:p>
          <a:p>
            <a:endParaRPr lang="en-US" dirty="0"/>
          </a:p>
        </p:txBody>
      </p: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A893E9EB-F2CB-4092-95A0-80A68FC1015D}"/>
              </a:ext>
            </a:extLst>
          </p:cNvPr>
          <p:cNvGrpSpPr/>
          <p:nvPr/>
        </p:nvGrpSpPr>
        <p:grpSpPr>
          <a:xfrm>
            <a:off x="506594" y="2421762"/>
            <a:ext cx="1440000" cy="1440000"/>
            <a:chOff x="2844241" y="3674864"/>
            <a:chExt cx="1440000" cy="1440000"/>
          </a:xfrm>
        </p:grpSpPr>
        <p:sp>
          <p:nvSpPr>
            <p:cNvPr id="91" name="직사각형 90">
              <a:extLst>
                <a:ext uri="{FF2B5EF4-FFF2-40B4-BE49-F238E27FC236}">
                  <a16:creationId xmlns:a16="http://schemas.microsoft.com/office/drawing/2014/main" id="{8CE78412-78A1-4CE6-907A-A4F9654D1EB0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C65BF06E-C940-492D-8B87-DDE911CE89B8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id="{749C0327-EBA1-494D-9F03-6925170C5212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id="{33E3F20E-159A-46C3-B876-21927A4B576E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8066F778-D436-4875-8FB6-EF238E36C8D7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05C68FE5-39B2-4DB7-A665-C59365140B49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id="{207A5B9E-8D14-4972-BC3F-019F6A899FA7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직사각형 97">
              <a:extLst>
                <a:ext uri="{FF2B5EF4-FFF2-40B4-BE49-F238E27FC236}">
                  <a16:creationId xmlns:a16="http://schemas.microsoft.com/office/drawing/2014/main" id="{D27EE87D-5445-4AB3-B686-C5E5627E14BE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직사각형 98">
              <a:extLst>
                <a:ext uri="{FF2B5EF4-FFF2-40B4-BE49-F238E27FC236}">
                  <a16:creationId xmlns:a16="http://schemas.microsoft.com/office/drawing/2014/main" id="{2E390774-7AB8-4F77-875E-150E4C7217EB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C32A3DAD-7BC7-47DF-9F35-E95AA95C42F3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직사각형 100">
              <a:extLst>
                <a:ext uri="{FF2B5EF4-FFF2-40B4-BE49-F238E27FC236}">
                  <a16:creationId xmlns:a16="http://schemas.microsoft.com/office/drawing/2014/main" id="{7F100532-1639-468B-AC06-68CF7EE7E354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직사각형 101">
              <a:extLst>
                <a:ext uri="{FF2B5EF4-FFF2-40B4-BE49-F238E27FC236}">
                  <a16:creationId xmlns:a16="http://schemas.microsoft.com/office/drawing/2014/main" id="{DFF674EC-6D69-4C0D-BD78-58758AD0D918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직사각형 102">
              <a:extLst>
                <a:ext uri="{FF2B5EF4-FFF2-40B4-BE49-F238E27FC236}">
                  <a16:creationId xmlns:a16="http://schemas.microsoft.com/office/drawing/2014/main" id="{E6295E0A-D90F-40F5-9D95-40939AEC7B4D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직사각형 103">
              <a:extLst>
                <a:ext uri="{FF2B5EF4-FFF2-40B4-BE49-F238E27FC236}">
                  <a16:creationId xmlns:a16="http://schemas.microsoft.com/office/drawing/2014/main" id="{84847EB6-F118-41AE-8CDD-38BE3EA4792B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63CFE07A-FE90-4E49-9B10-65D5C1B46E7C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직사각형 105">
              <a:extLst>
                <a:ext uri="{FF2B5EF4-FFF2-40B4-BE49-F238E27FC236}">
                  <a16:creationId xmlns:a16="http://schemas.microsoft.com/office/drawing/2014/main" id="{AF0D7615-38C7-45B6-A68E-CF88E1712024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9B6A6701-14B8-46A5-AAD3-72B91294D138}"/>
              </a:ext>
            </a:extLst>
          </p:cNvPr>
          <p:cNvGrpSpPr/>
          <p:nvPr/>
        </p:nvGrpSpPr>
        <p:grpSpPr>
          <a:xfrm>
            <a:off x="6506310" y="1819070"/>
            <a:ext cx="1080000" cy="1080000"/>
            <a:chOff x="8649077" y="3983023"/>
            <a:chExt cx="1080000" cy="1080000"/>
          </a:xfrm>
        </p:grpSpPr>
        <p:sp>
          <p:nvSpPr>
            <p:cNvPr id="108" name="직사각형 107">
              <a:extLst>
                <a:ext uri="{FF2B5EF4-FFF2-40B4-BE49-F238E27FC236}">
                  <a16:creationId xmlns:a16="http://schemas.microsoft.com/office/drawing/2014/main" id="{C492C254-B7F6-4035-86A1-73815616543E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직사각형 108">
              <a:extLst>
                <a:ext uri="{FF2B5EF4-FFF2-40B4-BE49-F238E27FC236}">
                  <a16:creationId xmlns:a16="http://schemas.microsoft.com/office/drawing/2014/main" id="{9C53AD77-6BF9-4124-AF5A-E6815C5F7449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직사각형 109">
              <a:extLst>
                <a:ext uri="{FF2B5EF4-FFF2-40B4-BE49-F238E27FC236}">
                  <a16:creationId xmlns:a16="http://schemas.microsoft.com/office/drawing/2014/main" id="{B74B22A4-59AA-46EA-9C91-5B88E98F2C4B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직사각형 110">
              <a:extLst>
                <a:ext uri="{FF2B5EF4-FFF2-40B4-BE49-F238E27FC236}">
                  <a16:creationId xmlns:a16="http://schemas.microsoft.com/office/drawing/2014/main" id="{EADE2B02-2D54-4475-B963-DD49A5FDA0FD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직사각형 111">
              <a:extLst>
                <a:ext uri="{FF2B5EF4-FFF2-40B4-BE49-F238E27FC236}">
                  <a16:creationId xmlns:a16="http://schemas.microsoft.com/office/drawing/2014/main" id="{194C1668-C4C2-4CD1-9C45-50ECE530CA7D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직사각형 112">
              <a:extLst>
                <a:ext uri="{FF2B5EF4-FFF2-40B4-BE49-F238E27FC236}">
                  <a16:creationId xmlns:a16="http://schemas.microsoft.com/office/drawing/2014/main" id="{E40C1A7D-CEB8-4C18-AE34-DF953B451456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직사각형 113">
              <a:extLst>
                <a:ext uri="{FF2B5EF4-FFF2-40B4-BE49-F238E27FC236}">
                  <a16:creationId xmlns:a16="http://schemas.microsoft.com/office/drawing/2014/main" id="{9572CAA3-71B3-439C-98D9-7586DAF26968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EF01C86A-93BA-4601-85B1-923AF55C1247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직사각형 115">
              <a:extLst>
                <a:ext uri="{FF2B5EF4-FFF2-40B4-BE49-F238E27FC236}">
                  <a16:creationId xmlns:a16="http://schemas.microsoft.com/office/drawing/2014/main" id="{F61E3810-DA6D-4BC2-A426-D1A04B3822E0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7" name="그룹 116">
            <a:extLst>
              <a:ext uri="{FF2B5EF4-FFF2-40B4-BE49-F238E27FC236}">
                <a16:creationId xmlns:a16="http://schemas.microsoft.com/office/drawing/2014/main" id="{7347848C-E56C-4DCE-92A8-BD2CD856966F}"/>
              </a:ext>
            </a:extLst>
          </p:cNvPr>
          <p:cNvGrpSpPr/>
          <p:nvPr/>
        </p:nvGrpSpPr>
        <p:grpSpPr>
          <a:xfrm>
            <a:off x="3134266" y="1824839"/>
            <a:ext cx="720000" cy="720000"/>
            <a:chOff x="5442564" y="3983023"/>
            <a:chExt cx="720000" cy="720000"/>
          </a:xfrm>
        </p:grpSpPr>
        <p:sp>
          <p:nvSpPr>
            <p:cNvPr id="118" name="직사각형 117">
              <a:extLst>
                <a:ext uri="{FF2B5EF4-FFF2-40B4-BE49-F238E27FC236}">
                  <a16:creationId xmlns:a16="http://schemas.microsoft.com/office/drawing/2014/main" id="{C313081D-028D-4C54-B93D-636C8DFB8DA4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직사각형 118">
              <a:extLst>
                <a:ext uri="{FF2B5EF4-FFF2-40B4-BE49-F238E27FC236}">
                  <a16:creationId xmlns:a16="http://schemas.microsoft.com/office/drawing/2014/main" id="{9F7A5383-A677-458E-A301-4C56E8FDD7A2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직사각형 119">
              <a:extLst>
                <a:ext uri="{FF2B5EF4-FFF2-40B4-BE49-F238E27FC236}">
                  <a16:creationId xmlns:a16="http://schemas.microsoft.com/office/drawing/2014/main" id="{C86321EF-07D9-4CA0-9175-E03CDFF635C5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직사각형 120">
              <a:extLst>
                <a:ext uri="{FF2B5EF4-FFF2-40B4-BE49-F238E27FC236}">
                  <a16:creationId xmlns:a16="http://schemas.microsoft.com/office/drawing/2014/main" id="{B4669CE5-5EEB-4261-BDB3-E046E33DEBAB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76A7005E-D4BD-490A-8D81-51F4713A2022}"/>
              </a:ext>
            </a:extLst>
          </p:cNvPr>
          <p:cNvSpPr txBox="1"/>
          <p:nvPr/>
        </p:nvSpPr>
        <p:spPr>
          <a:xfrm>
            <a:off x="2500651" y="3068005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CCE8604-08E9-4639-9C6D-57D615B7A87C}"/>
              </a:ext>
            </a:extLst>
          </p:cNvPr>
          <p:cNvSpPr txBox="1"/>
          <p:nvPr/>
        </p:nvSpPr>
        <p:spPr>
          <a:xfrm>
            <a:off x="5709972" y="2949382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6935DF3-816B-4583-AB7C-9F3A225A1CDB}"/>
              </a:ext>
            </a:extLst>
          </p:cNvPr>
          <p:cNvSpPr txBox="1"/>
          <p:nvPr/>
        </p:nvSpPr>
        <p:spPr>
          <a:xfrm>
            <a:off x="435329" y="5315596"/>
            <a:ext cx="2204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(C,</a:t>
            </a:r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H,</a:t>
            </a:r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W)</a:t>
            </a:r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(3, 4, 4)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701FB279-973E-4E6B-AD33-23DAC400EF10}"/>
              </a:ext>
            </a:extLst>
          </p:cNvPr>
          <p:cNvSpPr txBox="1"/>
          <p:nvPr/>
        </p:nvSpPr>
        <p:spPr>
          <a:xfrm>
            <a:off x="3201617" y="5315596"/>
            <a:ext cx="2678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Filter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(K, C, R, S) = (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3, 2, 2)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7F9BB057-2EEE-485F-AE18-41E445ED8C04}"/>
              </a:ext>
            </a:extLst>
          </p:cNvPr>
          <p:cNvSpPr txBox="1"/>
          <p:nvPr/>
        </p:nvSpPr>
        <p:spPr>
          <a:xfrm>
            <a:off x="6388469" y="5315596"/>
            <a:ext cx="25506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(K, OH, OW) = (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3, 3)</a:t>
            </a:r>
          </a:p>
        </p:txBody>
      </p:sp>
      <p:grpSp>
        <p:nvGrpSpPr>
          <p:cNvPr id="127" name="그룹 126">
            <a:extLst>
              <a:ext uri="{FF2B5EF4-FFF2-40B4-BE49-F238E27FC236}">
                <a16:creationId xmlns:a16="http://schemas.microsoft.com/office/drawing/2014/main" id="{7FB2B000-7508-45A1-9A07-B9D169919F74}"/>
              </a:ext>
            </a:extLst>
          </p:cNvPr>
          <p:cNvGrpSpPr/>
          <p:nvPr/>
        </p:nvGrpSpPr>
        <p:grpSpPr>
          <a:xfrm>
            <a:off x="679587" y="2589382"/>
            <a:ext cx="1440000" cy="1440000"/>
            <a:chOff x="2844241" y="3674864"/>
            <a:chExt cx="1440000" cy="1440000"/>
          </a:xfrm>
        </p:grpSpPr>
        <p:sp>
          <p:nvSpPr>
            <p:cNvPr id="128" name="직사각형 127">
              <a:extLst>
                <a:ext uri="{FF2B5EF4-FFF2-40B4-BE49-F238E27FC236}">
                  <a16:creationId xmlns:a16="http://schemas.microsoft.com/office/drawing/2014/main" id="{26A476C3-ED45-41BF-89BE-5A72CF36AE80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직사각형 128">
              <a:extLst>
                <a:ext uri="{FF2B5EF4-FFF2-40B4-BE49-F238E27FC236}">
                  <a16:creationId xmlns:a16="http://schemas.microsoft.com/office/drawing/2014/main" id="{65706F3F-BE75-43D0-8C5C-C4B0A2FEF497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직사각형 129">
              <a:extLst>
                <a:ext uri="{FF2B5EF4-FFF2-40B4-BE49-F238E27FC236}">
                  <a16:creationId xmlns:a16="http://schemas.microsoft.com/office/drawing/2014/main" id="{E3FB4362-9C99-4776-95BB-03B1388B89B5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6D5C5096-909B-4427-A63B-09AF771B3D43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직사각형 131">
              <a:extLst>
                <a:ext uri="{FF2B5EF4-FFF2-40B4-BE49-F238E27FC236}">
                  <a16:creationId xmlns:a16="http://schemas.microsoft.com/office/drawing/2014/main" id="{C601D32F-37E3-4AAA-8F8B-3485054EC28C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직사각형 132">
              <a:extLst>
                <a:ext uri="{FF2B5EF4-FFF2-40B4-BE49-F238E27FC236}">
                  <a16:creationId xmlns:a16="http://schemas.microsoft.com/office/drawing/2014/main" id="{6BE4F256-BF66-479D-9A15-8A3036363B23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직사각형 133">
              <a:extLst>
                <a:ext uri="{FF2B5EF4-FFF2-40B4-BE49-F238E27FC236}">
                  <a16:creationId xmlns:a16="http://schemas.microsoft.com/office/drawing/2014/main" id="{1EFFAF1E-45B6-4D40-9578-115BAFBF963C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id="{693F89F2-E78A-43B3-B5CE-6FAC5F13F347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F97E12C2-7E5D-4F2E-9D4C-292ABE50BCCE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직사각형 136">
              <a:extLst>
                <a:ext uri="{FF2B5EF4-FFF2-40B4-BE49-F238E27FC236}">
                  <a16:creationId xmlns:a16="http://schemas.microsoft.com/office/drawing/2014/main" id="{30B0BA8A-D21A-4EF2-9F31-7C434B9CE8A0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직사각형 137">
              <a:extLst>
                <a:ext uri="{FF2B5EF4-FFF2-40B4-BE49-F238E27FC236}">
                  <a16:creationId xmlns:a16="http://schemas.microsoft.com/office/drawing/2014/main" id="{8B7F03AD-0B9A-47F2-9B4B-C0DBAFAEBBBB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직사각형 138">
              <a:extLst>
                <a:ext uri="{FF2B5EF4-FFF2-40B4-BE49-F238E27FC236}">
                  <a16:creationId xmlns:a16="http://schemas.microsoft.com/office/drawing/2014/main" id="{A88751C7-7A58-42FA-A86C-EF074EC0DC0C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직사각형 139">
              <a:extLst>
                <a:ext uri="{FF2B5EF4-FFF2-40B4-BE49-F238E27FC236}">
                  <a16:creationId xmlns:a16="http://schemas.microsoft.com/office/drawing/2014/main" id="{AA5077A1-29FF-4ADE-8094-0BD735C60579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직사각형 140">
              <a:extLst>
                <a:ext uri="{FF2B5EF4-FFF2-40B4-BE49-F238E27FC236}">
                  <a16:creationId xmlns:a16="http://schemas.microsoft.com/office/drawing/2014/main" id="{684255B3-DFB9-4226-928F-0DD23B6570D9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직사각형 141">
              <a:extLst>
                <a:ext uri="{FF2B5EF4-FFF2-40B4-BE49-F238E27FC236}">
                  <a16:creationId xmlns:a16="http://schemas.microsoft.com/office/drawing/2014/main" id="{A6A17DDF-373F-4E4F-8B28-2B59A026431C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직사각형 142">
              <a:extLst>
                <a:ext uri="{FF2B5EF4-FFF2-40B4-BE49-F238E27FC236}">
                  <a16:creationId xmlns:a16="http://schemas.microsoft.com/office/drawing/2014/main" id="{BB054B4A-0CF9-42D2-AB51-B90F512C006C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4" name="그룹 143">
            <a:extLst>
              <a:ext uri="{FF2B5EF4-FFF2-40B4-BE49-F238E27FC236}">
                <a16:creationId xmlns:a16="http://schemas.microsoft.com/office/drawing/2014/main" id="{DC26CDEE-F5BA-41BE-B658-9C768C019AEF}"/>
              </a:ext>
            </a:extLst>
          </p:cNvPr>
          <p:cNvGrpSpPr/>
          <p:nvPr/>
        </p:nvGrpSpPr>
        <p:grpSpPr>
          <a:xfrm>
            <a:off x="859587" y="2762162"/>
            <a:ext cx="1440000" cy="1440000"/>
            <a:chOff x="2844241" y="3674864"/>
            <a:chExt cx="1440000" cy="1440000"/>
          </a:xfrm>
        </p:grpSpPr>
        <p:sp>
          <p:nvSpPr>
            <p:cNvPr id="145" name="직사각형 144">
              <a:extLst>
                <a:ext uri="{FF2B5EF4-FFF2-40B4-BE49-F238E27FC236}">
                  <a16:creationId xmlns:a16="http://schemas.microsoft.com/office/drawing/2014/main" id="{C3F69480-1BDF-4DF4-8861-7F6CF14050C7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직사각형 145">
              <a:extLst>
                <a:ext uri="{FF2B5EF4-FFF2-40B4-BE49-F238E27FC236}">
                  <a16:creationId xmlns:a16="http://schemas.microsoft.com/office/drawing/2014/main" id="{5BE1E6B7-23FB-4498-AA4D-46088624B31E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직사각형 146">
              <a:extLst>
                <a:ext uri="{FF2B5EF4-FFF2-40B4-BE49-F238E27FC236}">
                  <a16:creationId xmlns:a16="http://schemas.microsoft.com/office/drawing/2014/main" id="{894A6909-FD0E-4C53-AE25-70290363B358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직사각형 147">
              <a:extLst>
                <a:ext uri="{FF2B5EF4-FFF2-40B4-BE49-F238E27FC236}">
                  <a16:creationId xmlns:a16="http://schemas.microsoft.com/office/drawing/2014/main" id="{08D581FD-52A9-41EF-AE9B-053D66366DAB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5694DC2-2F84-416C-AD81-5A71D6F2EC09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362B21E8-84C0-4641-9F76-56930AB75B93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직사각형 150">
              <a:extLst>
                <a:ext uri="{FF2B5EF4-FFF2-40B4-BE49-F238E27FC236}">
                  <a16:creationId xmlns:a16="http://schemas.microsoft.com/office/drawing/2014/main" id="{FD2BD759-7653-4140-BDD8-A6CE6559EBCD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직사각형 151">
              <a:extLst>
                <a:ext uri="{FF2B5EF4-FFF2-40B4-BE49-F238E27FC236}">
                  <a16:creationId xmlns:a16="http://schemas.microsoft.com/office/drawing/2014/main" id="{B00B692D-41A0-4F20-8B4A-6D99B0FB92A2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직사각형 152">
              <a:extLst>
                <a:ext uri="{FF2B5EF4-FFF2-40B4-BE49-F238E27FC236}">
                  <a16:creationId xmlns:a16="http://schemas.microsoft.com/office/drawing/2014/main" id="{FEE82CA4-D8CB-4D50-A529-0AD465B66C0C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직사각형 153">
              <a:extLst>
                <a:ext uri="{FF2B5EF4-FFF2-40B4-BE49-F238E27FC236}">
                  <a16:creationId xmlns:a16="http://schemas.microsoft.com/office/drawing/2014/main" id="{39C9866C-CAA5-4D90-9028-8A09D32EC3F0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직사각형 154">
              <a:extLst>
                <a:ext uri="{FF2B5EF4-FFF2-40B4-BE49-F238E27FC236}">
                  <a16:creationId xmlns:a16="http://schemas.microsoft.com/office/drawing/2014/main" id="{0BFE7778-0DA3-4E0E-ABA1-86056ADC58A7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7C209D06-5E0D-4168-86ED-03A5C1BFD321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" name="직사각형 156">
              <a:extLst>
                <a:ext uri="{FF2B5EF4-FFF2-40B4-BE49-F238E27FC236}">
                  <a16:creationId xmlns:a16="http://schemas.microsoft.com/office/drawing/2014/main" id="{29AF38F8-0544-4C44-9FCE-96D151DFB14B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직사각형 157">
              <a:extLst>
                <a:ext uri="{FF2B5EF4-FFF2-40B4-BE49-F238E27FC236}">
                  <a16:creationId xmlns:a16="http://schemas.microsoft.com/office/drawing/2014/main" id="{50A8A0E3-B20C-4DE4-9923-AA69E1E77A46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" name="직사각형 158">
              <a:extLst>
                <a:ext uri="{FF2B5EF4-FFF2-40B4-BE49-F238E27FC236}">
                  <a16:creationId xmlns:a16="http://schemas.microsoft.com/office/drawing/2014/main" id="{36505CD5-900A-42DA-AD0F-C042B4AC70F9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" name="직사각형 159">
              <a:extLst>
                <a:ext uri="{FF2B5EF4-FFF2-40B4-BE49-F238E27FC236}">
                  <a16:creationId xmlns:a16="http://schemas.microsoft.com/office/drawing/2014/main" id="{EE478FF3-70DE-4E3D-A2EF-F3219033C601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1" name="그룹 160">
            <a:extLst>
              <a:ext uri="{FF2B5EF4-FFF2-40B4-BE49-F238E27FC236}">
                <a16:creationId xmlns:a16="http://schemas.microsoft.com/office/drawing/2014/main" id="{96393B3F-7A25-4DA2-AE05-59CCA67846C7}"/>
              </a:ext>
            </a:extLst>
          </p:cNvPr>
          <p:cNvGrpSpPr/>
          <p:nvPr/>
        </p:nvGrpSpPr>
        <p:grpSpPr>
          <a:xfrm>
            <a:off x="3286666" y="1977239"/>
            <a:ext cx="720000" cy="720000"/>
            <a:chOff x="5442564" y="3983023"/>
            <a:chExt cx="720000" cy="720000"/>
          </a:xfrm>
        </p:grpSpPr>
        <p:sp>
          <p:nvSpPr>
            <p:cNvPr id="162" name="직사각형 161">
              <a:extLst>
                <a:ext uri="{FF2B5EF4-FFF2-40B4-BE49-F238E27FC236}">
                  <a16:creationId xmlns:a16="http://schemas.microsoft.com/office/drawing/2014/main" id="{47509874-560D-476A-B27D-0A544CE3452C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직사각형 162">
              <a:extLst>
                <a:ext uri="{FF2B5EF4-FFF2-40B4-BE49-F238E27FC236}">
                  <a16:creationId xmlns:a16="http://schemas.microsoft.com/office/drawing/2014/main" id="{C957B972-4F7C-4F08-BEBA-8068F11674BD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" name="직사각형 163">
              <a:extLst>
                <a:ext uri="{FF2B5EF4-FFF2-40B4-BE49-F238E27FC236}">
                  <a16:creationId xmlns:a16="http://schemas.microsoft.com/office/drawing/2014/main" id="{FC580D34-CC6B-48C2-A32C-F3849967089E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직사각형 164">
              <a:extLst>
                <a:ext uri="{FF2B5EF4-FFF2-40B4-BE49-F238E27FC236}">
                  <a16:creationId xmlns:a16="http://schemas.microsoft.com/office/drawing/2014/main" id="{47D5C3EC-605D-42AC-9BD6-83564B3A0309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6" name="그룹 165">
            <a:extLst>
              <a:ext uri="{FF2B5EF4-FFF2-40B4-BE49-F238E27FC236}">
                <a16:creationId xmlns:a16="http://schemas.microsoft.com/office/drawing/2014/main" id="{8EB0357E-B799-410B-8550-7FA711E3BA85}"/>
              </a:ext>
            </a:extLst>
          </p:cNvPr>
          <p:cNvGrpSpPr/>
          <p:nvPr/>
        </p:nvGrpSpPr>
        <p:grpSpPr>
          <a:xfrm>
            <a:off x="3439066" y="2129639"/>
            <a:ext cx="720000" cy="720000"/>
            <a:chOff x="5442564" y="3983023"/>
            <a:chExt cx="720000" cy="720000"/>
          </a:xfrm>
        </p:grpSpPr>
        <p:sp>
          <p:nvSpPr>
            <p:cNvPr id="248" name="직사각형 247">
              <a:extLst>
                <a:ext uri="{FF2B5EF4-FFF2-40B4-BE49-F238E27FC236}">
                  <a16:creationId xmlns:a16="http://schemas.microsoft.com/office/drawing/2014/main" id="{7A86F7C1-D330-4FFD-AB15-C4AFD4FCF873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직사각형 248">
              <a:extLst>
                <a:ext uri="{FF2B5EF4-FFF2-40B4-BE49-F238E27FC236}">
                  <a16:creationId xmlns:a16="http://schemas.microsoft.com/office/drawing/2014/main" id="{C007EDCB-C8A4-4941-8183-1889E3BC6BED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" name="직사각형 249">
              <a:extLst>
                <a:ext uri="{FF2B5EF4-FFF2-40B4-BE49-F238E27FC236}">
                  <a16:creationId xmlns:a16="http://schemas.microsoft.com/office/drawing/2014/main" id="{DE74C60C-E27E-4A38-83FB-CDC7D5EFFD12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" name="직사각형 250">
              <a:extLst>
                <a:ext uri="{FF2B5EF4-FFF2-40B4-BE49-F238E27FC236}">
                  <a16:creationId xmlns:a16="http://schemas.microsoft.com/office/drawing/2014/main" id="{E60F2A8E-715E-4A56-B183-B6BC20F0B654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2" name="그룹 251">
            <a:extLst>
              <a:ext uri="{FF2B5EF4-FFF2-40B4-BE49-F238E27FC236}">
                <a16:creationId xmlns:a16="http://schemas.microsoft.com/office/drawing/2014/main" id="{D63BB5C1-898C-46AA-A5CB-D8EED58DBBFA}"/>
              </a:ext>
            </a:extLst>
          </p:cNvPr>
          <p:cNvGrpSpPr/>
          <p:nvPr/>
        </p:nvGrpSpPr>
        <p:grpSpPr>
          <a:xfrm>
            <a:off x="4288353" y="1818297"/>
            <a:ext cx="720000" cy="720000"/>
            <a:chOff x="5442564" y="3983023"/>
            <a:chExt cx="720000" cy="720000"/>
          </a:xfrm>
        </p:grpSpPr>
        <p:sp>
          <p:nvSpPr>
            <p:cNvPr id="253" name="직사각형 252">
              <a:extLst>
                <a:ext uri="{FF2B5EF4-FFF2-40B4-BE49-F238E27FC236}">
                  <a16:creationId xmlns:a16="http://schemas.microsoft.com/office/drawing/2014/main" id="{BC3DF843-537B-4C4A-B78B-EB24615CBDB0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" name="직사각형 253">
              <a:extLst>
                <a:ext uri="{FF2B5EF4-FFF2-40B4-BE49-F238E27FC236}">
                  <a16:creationId xmlns:a16="http://schemas.microsoft.com/office/drawing/2014/main" id="{880F2E54-1381-4C59-B999-D7B1556F5B08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" name="직사각형 254">
              <a:extLst>
                <a:ext uri="{FF2B5EF4-FFF2-40B4-BE49-F238E27FC236}">
                  <a16:creationId xmlns:a16="http://schemas.microsoft.com/office/drawing/2014/main" id="{910DA7B3-9DEB-4846-A713-91165C8C436E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" name="직사각형 255">
              <a:extLst>
                <a:ext uri="{FF2B5EF4-FFF2-40B4-BE49-F238E27FC236}">
                  <a16:creationId xmlns:a16="http://schemas.microsoft.com/office/drawing/2014/main" id="{DD70037D-9E28-475C-8288-3315516F037A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7" name="그룹 256">
            <a:extLst>
              <a:ext uri="{FF2B5EF4-FFF2-40B4-BE49-F238E27FC236}">
                <a16:creationId xmlns:a16="http://schemas.microsoft.com/office/drawing/2014/main" id="{7417131B-4752-4A65-BCAE-A2E04D6492B0}"/>
              </a:ext>
            </a:extLst>
          </p:cNvPr>
          <p:cNvGrpSpPr/>
          <p:nvPr/>
        </p:nvGrpSpPr>
        <p:grpSpPr>
          <a:xfrm>
            <a:off x="4440753" y="1970697"/>
            <a:ext cx="720000" cy="720000"/>
            <a:chOff x="5442564" y="3983023"/>
            <a:chExt cx="720000" cy="720000"/>
          </a:xfrm>
        </p:grpSpPr>
        <p:sp>
          <p:nvSpPr>
            <p:cNvPr id="258" name="직사각형 257">
              <a:extLst>
                <a:ext uri="{FF2B5EF4-FFF2-40B4-BE49-F238E27FC236}">
                  <a16:creationId xmlns:a16="http://schemas.microsoft.com/office/drawing/2014/main" id="{B8414F83-8B98-4F61-B76C-0E5769DB045B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" name="직사각형 258">
              <a:extLst>
                <a:ext uri="{FF2B5EF4-FFF2-40B4-BE49-F238E27FC236}">
                  <a16:creationId xmlns:a16="http://schemas.microsoft.com/office/drawing/2014/main" id="{A6ADBB36-FC40-48BF-853B-7B32802E5CF8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" name="직사각형 259">
              <a:extLst>
                <a:ext uri="{FF2B5EF4-FFF2-40B4-BE49-F238E27FC236}">
                  <a16:creationId xmlns:a16="http://schemas.microsoft.com/office/drawing/2014/main" id="{531538D6-5EFB-45AF-B423-366CD4F80A70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" name="직사각형 260">
              <a:extLst>
                <a:ext uri="{FF2B5EF4-FFF2-40B4-BE49-F238E27FC236}">
                  <a16:creationId xmlns:a16="http://schemas.microsoft.com/office/drawing/2014/main" id="{7F6EA7A3-44BA-4537-BCD2-B8D72476517C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2" name="그룹 261">
            <a:extLst>
              <a:ext uri="{FF2B5EF4-FFF2-40B4-BE49-F238E27FC236}">
                <a16:creationId xmlns:a16="http://schemas.microsoft.com/office/drawing/2014/main" id="{05846CDD-6C34-46DA-97BB-2439E583E3AD}"/>
              </a:ext>
            </a:extLst>
          </p:cNvPr>
          <p:cNvGrpSpPr/>
          <p:nvPr/>
        </p:nvGrpSpPr>
        <p:grpSpPr>
          <a:xfrm>
            <a:off x="4593153" y="2123097"/>
            <a:ext cx="720000" cy="720000"/>
            <a:chOff x="5442564" y="3983023"/>
            <a:chExt cx="720000" cy="720000"/>
          </a:xfrm>
        </p:grpSpPr>
        <p:sp>
          <p:nvSpPr>
            <p:cNvPr id="263" name="직사각형 262">
              <a:extLst>
                <a:ext uri="{FF2B5EF4-FFF2-40B4-BE49-F238E27FC236}">
                  <a16:creationId xmlns:a16="http://schemas.microsoft.com/office/drawing/2014/main" id="{B88C4877-5003-4D5A-963F-09B596C54969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" name="직사각형 263">
              <a:extLst>
                <a:ext uri="{FF2B5EF4-FFF2-40B4-BE49-F238E27FC236}">
                  <a16:creationId xmlns:a16="http://schemas.microsoft.com/office/drawing/2014/main" id="{3D597FDD-C772-4449-A5E9-0E56BF95CEEC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" name="직사각형 264">
              <a:extLst>
                <a:ext uri="{FF2B5EF4-FFF2-40B4-BE49-F238E27FC236}">
                  <a16:creationId xmlns:a16="http://schemas.microsoft.com/office/drawing/2014/main" id="{449B45DE-8BFF-47B2-8E0C-BEB3F9820276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" name="직사각형 265">
              <a:extLst>
                <a:ext uri="{FF2B5EF4-FFF2-40B4-BE49-F238E27FC236}">
                  <a16:creationId xmlns:a16="http://schemas.microsoft.com/office/drawing/2014/main" id="{C62C09C1-6070-470E-9BD8-1C3722ED15C0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7" name="그룹 266">
            <a:extLst>
              <a:ext uri="{FF2B5EF4-FFF2-40B4-BE49-F238E27FC236}">
                <a16:creationId xmlns:a16="http://schemas.microsoft.com/office/drawing/2014/main" id="{92131B89-DB41-43E6-BA32-4F383766A93D}"/>
              </a:ext>
            </a:extLst>
          </p:cNvPr>
          <p:cNvGrpSpPr/>
          <p:nvPr/>
        </p:nvGrpSpPr>
        <p:grpSpPr>
          <a:xfrm>
            <a:off x="3155107" y="2997215"/>
            <a:ext cx="720000" cy="720000"/>
            <a:chOff x="5442564" y="3983023"/>
            <a:chExt cx="720000" cy="720000"/>
          </a:xfrm>
        </p:grpSpPr>
        <p:sp>
          <p:nvSpPr>
            <p:cNvPr id="268" name="직사각형 267">
              <a:extLst>
                <a:ext uri="{FF2B5EF4-FFF2-40B4-BE49-F238E27FC236}">
                  <a16:creationId xmlns:a16="http://schemas.microsoft.com/office/drawing/2014/main" id="{F33956E0-2A18-481B-A9B5-4516F2229FE2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" name="직사각형 268">
              <a:extLst>
                <a:ext uri="{FF2B5EF4-FFF2-40B4-BE49-F238E27FC236}">
                  <a16:creationId xmlns:a16="http://schemas.microsoft.com/office/drawing/2014/main" id="{E7F98A47-E636-4181-8578-8680234098F5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직사각형 269">
              <a:extLst>
                <a:ext uri="{FF2B5EF4-FFF2-40B4-BE49-F238E27FC236}">
                  <a16:creationId xmlns:a16="http://schemas.microsoft.com/office/drawing/2014/main" id="{91C519B1-153D-4972-8D81-AE65B2309A44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직사각형 270">
              <a:extLst>
                <a:ext uri="{FF2B5EF4-FFF2-40B4-BE49-F238E27FC236}">
                  <a16:creationId xmlns:a16="http://schemas.microsoft.com/office/drawing/2014/main" id="{48992D4E-811F-41E7-AFF3-A11BD88DD35B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2" name="그룹 271">
            <a:extLst>
              <a:ext uri="{FF2B5EF4-FFF2-40B4-BE49-F238E27FC236}">
                <a16:creationId xmlns:a16="http://schemas.microsoft.com/office/drawing/2014/main" id="{04EC84D6-17B6-4772-BA5B-FC4F8B277F34}"/>
              </a:ext>
            </a:extLst>
          </p:cNvPr>
          <p:cNvGrpSpPr/>
          <p:nvPr/>
        </p:nvGrpSpPr>
        <p:grpSpPr>
          <a:xfrm>
            <a:off x="3307507" y="3149615"/>
            <a:ext cx="720000" cy="720000"/>
            <a:chOff x="5442564" y="3983023"/>
            <a:chExt cx="720000" cy="720000"/>
          </a:xfrm>
        </p:grpSpPr>
        <p:sp>
          <p:nvSpPr>
            <p:cNvPr id="273" name="직사각형 272">
              <a:extLst>
                <a:ext uri="{FF2B5EF4-FFF2-40B4-BE49-F238E27FC236}">
                  <a16:creationId xmlns:a16="http://schemas.microsoft.com/office/drawing/2014/main" id="{0A527B2E-92F7-4DB9-AC54-1EE4C655D522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" name="직사각형 273">
              <a:extLst>
                <a:ext uri="{FF2B5EF4-FFF2-40B4-BE49-F238E27FC236}">
                  <a16:creationId xmlns:a16="http://schemas.microsoft.com/office/drawing/2014/main" id="{497C65C1-986D-4ADB-8751-1CFA3CFD47B0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직사각형 274">
              <a:extLst>
                <a:ext uri="{FF2B5EF4-FFF2-40B4-BE49-F238E27FC236}">
                  <a16:creationId xmlns:a16="http://schemas.microsoft.com/office/drawing/2014/main" id="{F47B7117-51A5-42D4-AA4C-E4A9E2CAC0AE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" name="직사각형 275">
              <a:extLst>
                <a:ext uri="{FF2B5EF4-FFF2-40B4-BE49-F238E27FC236}">
                  <a16:creationId xmlns:a16="http://schemas.microsoft.com/office/drawing/2014/main" id="{BE04DB6B-0C51-4835-B14C-48FABDD0F173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:a16="http://schemas.microsoft.com/office/drawing/2014/main" id="{2937EB56-FD62-46E2-9805-064A5611ABC0}"/>
              </a:ext>
            </a:extLst>
          </p:cNvPr>
          <p:cNvGrpSpPr/>
          <p:nvPr/>
        </p:nvGrpSpPr>
        <p:grpSpPr>
          <a:xfrm>
            <a:off x="3459907" y="3302015"/>
            <a:ext cx="720000" cy="720000"/>
            <a:chOff x="5442564" y="3983023"/>
            <a:chExt cx="720000" cy="720000"/>
          </a:xfrm>
        </p:grpSpPr>
        <p:sp>
          <p:nvSpPr>
            <p:cNvPr id="278" name="직사각형 277">
              <a:extLst>
                <a:ext uri="{FF2B5EF4-FFF2-40B4-BE49-F238E27FC236}">
                  <a16:creationId xmlns:a16="http://schemas.microsoft.com/office/drawing/2014/main" id="{A37904AD-DDE5-42D0-B499-9366E5D83969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" name="직사각형 278">
              <a:extLst>
                <a:ext uri="{FF2B5EF4-FFF2-40B4-BE49-F238E27FC236}">
                  <a16:creationId xmlns:a16="http://schemas.microsoft.com/office/drawing/2014/main" id="{03C61854-06F0-4A18-BC36-3D30EF5148E9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" name="직사각형 279">
              <a:extLst>
                <a:ext uri="{FF2B5EF4-FFF2-40B4-BE49-F238E27FC236}">
                  <a16:creationId xmlns:a16="http://schemas.microsoft.com/office/drawing/2014/main" id="{D08CDF4A-F240-46D3-BB59-0F3168F4199B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" name="직사각형 280">
              <a:extLst>
                <a:ext uri="{FF2B5EF4-FFF2-40B4-BE49-F238E27FC236}">
                  <a16:creationId xmlns:a16="http://schemas.microsoft.com/office/drawing/2014/main" id="{91B0EF54-D8FD-4E32-A1C4-3690396B3D83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2" name="그룹 281">
            <a:extLst>
              <a:ext uri="{FF2B5EF4-FFF2-40B4-BE49-F238E27FC236}">
                <a16:creationId xmlns:a16="http://schemas.microsoft.com/office/drawing/2014/main" id="{CC26FEB3-BAA1-4FAF-9FEB-306BB43F2545}"/>
              </a:ext>
            </a:extLst>
          </p:cNvPr>
          <p:cNvGrpSpPr/>
          <p:nvPr/>
        </p:nvGrpSpPr>
        <p:grpSpPr>
          <a:xfrm>
            <a:off x="4361087" y="2993766"/>
            <a:ext cx="720000" cy="720000"/>
            <a:chOff x="5442564" y="3983023"/>
            <a:chExt cx="720000" cy="720000"/>
          </a:xfrm>
        </p:grpSpPr>
        <p:sp>
          <p:nvSpPr>
            <p:cNvPr id="283" name="직사각형 282">
              <a:extLst>
                <a:ext uri="{FF2B5EF4-FFF2-40B4-BE49-F238E27FC236}">
                  <a16:creationId xmlns:a16="http://schemas.microsoft.com/office/drawing/2014/main" id="{F5AD2C50-D8E6-4B0E-B924-588B3A80C9A1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" name="직사각형 283">
              <a:extLst>
                <a:ext uri="{FF2B5EF4-FFF2-40B4-BE49-F238E27FC236}">
                  <a16:creationId xmlns:a16="http://schemas.microsoft.com/office/drawing/2014/main" id="{A72EE627-D80C-4AA6-B2EC-648D0A028824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" name="직사각형 284">
              <a:extLst>
                <a:ext uri="{FF2B5EF4-FFF2-40B4-BE49-F238E27FC236}">
                  <a16:creationId xmlns:a16="http://schemas.microsoft.com/office/drawing/2014/main" id="{36CB3CBB-C776-4890-8E6D-C1EB9B0464ED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" name="직사각형 285">
              <a:extLst>
                <a:ext uri="{FF2B5EF4-FFF2-40B4-BE49-F238E27FC236}">
                  <a16:creationId xmlns:a16="http://schemas.microsoft.com/office/drawing/2014/main" id="{49FBBC86-D74A-4E1B-AD42-806578C79300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7" name="그룹 286">
            <a:extLst>
              <a:ext uri="{FF2B5EF4-FFF2-40B4-BE49-F238E27FC236}">
                <a16:creationId xmlns:a16="http://schemas.microsoft.com/office/drawing/2014/main" id="{A59E1552-2E48-477B-BD9B-83544F8D37E4}"/>
              </a:ext>
            </a:extLst>
          </p:cNvPr>
          <p:cNvGrpSpPr/>
          <p:nvPr/>
        </p:nvGrpSpPr>
        <p:grpSpPr>
          <a:xfrm>
            <a:off x="4513487" y="3146166"/>
            <a:ext cx="720000" cy="720000"/>
            <a:chOff x="5442564" y="3983023"/>
            <a:chExt cx="720000" cy="720000"/>
          </a:xfrm>
        </p:grpSpPr>
        <p:sp>
          <p:nvSpPr>
            <p:cNvPr id="288" name="직사각형 287">
              <a:extLst>
                <a:ext uri="{FF2B5EF4-FFF2-40B4-BE49-F238E27FC236}">
                  <a16:creationId xmlns:a16="http://schemas.microsoft.com/office/drawing/2014/main" id="{6C566236-B232-4738-BB09-768B03DF5CAA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" name="직사각형 288">
              <a:extLst>
                <a:ext uri="{FF2B5EF4-FFF2-40B4-BE49-F238E27FC236}">
                  <a16:creationId xmlns:a16="http://schemas.microsoft.com/office/drawing/2014/main" id="{A64AA8AD-97D7-4B46-BCDF-D743FBCE548A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" name="직사각형 289">
              <a:extLst>
                <a:ext uri="{FF2B5EF4-FFF2-40B4-BE49-F238E27FC236}">
                  <a16:creationId xmlns:a16="http://schemas.microsoft.com/office/drawing/2014/main" id="{A1B148D3-B778-46CE-9450-0FC3F397E1F1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" name="직사각형 290">
              <a:extLst>
                <a:ext uri="{FF2B5EF4-FFF2-40B4-BE49-F238E27FC236}">
                  <a16:creationId xmlns:a16="http://schemas.microsoft.com/office/drawing/2014/main" id="{323F4155-05B5-4F11-A729-646415667F9E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2" name="그룹 291">
            <a:extLst>
              <a:ext uri="{FF2B5EF4-FFF2-40B4-BE49-F238E27FC236}">
                <a16:creationId xmlns:a16="http://schemas.microsoft.com/office/drawing/2014/main" id="{23E88BAA-DF80-47EF-B370-2060774AA915}"/>
              </a:ext>
            </a:extLst>
          </p:cNvPr>
          <p:cNvGrpSpPr/>
          <p:nvPr/>
        </p:nvGrpSpPr>
        <p:grpSpPr>
          <a:xfrm>
            <a:off x="4665887" y="3298566"/>
            <a:ext cx="720000" cy="720000"/>
            <a:chOff x="5442564" y="3983023"/>
            <a:chExt cx="720000" cy="720000"/>
          </a:xfrm>
        </p:grpSpPr>
        <p:sp>
          <p:nvSpPr>
            <p:cNvPr id="293" name="직사각형 292">
              <a:extLst>
                <a:ext uri="{FF2B5EF4-FFF2-40B4-BE49-F238E27FC236}">
                  <a16:creationId xmlns:a16="http://schemas.microsoft.com/office/drawing/2014/main" id="{008801AA-58B4-43B7-B7DB-1A5CFEA93301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" name="직사각형 293">
              <a:extLst>
                <a:ext uri="{FF2B5EF4-FFF2-40B4-BE49-F238E27FC236}">
                  <a16:creationId xmlns:a16="http://schemas.microsoft.com/office/drawing/2014/main" id="{71C4BE45-77D1-45EF-91CD-80DCC4BF012E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" name="직사각형 294">
              <a:extLst>
                <a:ext uri="{FF2B5EF4-FFF2-40B4-BE49-F238E27FC236}">
                  <a16:creationId xmlns:a16="http://schemas.microsoft.com/office/drawing/2014/main" id="{6964F5ED-426B-4548-87A5-A063EFAB8F36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" name="직사각형 295">
              <a:extLst>
                <a:ext uri="{FF2B5EF4-FFF2-40B4-BE49-F238E27FC236}">
                  <a16:creationId xmlns:a16="http://schemas.microsoft.com/office/drawing/2014/main" id="{392EAB14-D909-4857-94BD-C0B547AD7CC6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7" name="그룹 296">
            <a:extLst>
              <a:ext uri="{FF2B5EF4-FFF2-40B4-BE49-F238E27FC236}">
                <a16:creationId xmlns:a16="http://schemas.microsoft.com/office/drawing/2014/main" id="{9D746E81-44C5-40A8-8B11-F07613254B53}"/>
              </a:ext>
            </a:extLst>
          </p:cNvPr>
          <p:cNvGrpSpPr/>
          <p:nvPr/>
        </p:nvGrpSpPr>
        <p:grpSpPr>
          <a:xfrm>
            <a:off x="3913385" y="4117725"/>
            <a:ext cx="720000" cy="720000"/>
            <a:chOff x="5442564" y="3983023"/>
            <a:chExt cx="720000" cy="720000"/>
          </a:xfrm>
        </p:grpSpPr>
        <p:sp>
          <p:nvSpPr>
            <p:cNvPr id="298" name="직사각형 297">
              <a:extLst>
                <a:ext uri="{FF2B5EF4-FFF2-40B4-BE49-F238E27FC236}">
                  <a16:creationId xmlns:a16="http://schemas.microsoft.com/office/drawing/2014/main" id="{5179E0BD-9B34-4285-9644-A27E68DE6263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" name="직사각형 298">
              <a:extLst>
                <a:ext uri="{FF2B5EF4-FFF2-40B4-BE49-F238E27FC236}">
                  <a16:creationId xmlns:a16="http://schemas.microsoft.com/office/drawing/2014/main" id="{605DF8A9-26F0-4DC0-8A54-3AA853877C4C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" name="직사각형 299">
              <a:extLst>
                <a:ext uri="{FF2B5EF4-FFF2-40B4-BE49-F238E27FC236}">
                  <a16:creationId xmlns:a16="http://schemas.microsoft.com/office/drawing/2014/main" id="{0E0FD937-BA5D-4695-80A1-CA86CA0F2D03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" name="직사각형 300">
              <a:extLst>
                <a:ext uri="{FF2B5EF4-FFF2-40B4-BE49-F238E27FC236}">
                  <a16:creationId xmlns:a16="http://schemas.microsoft.com/office/drawing/2014/main" id="{57278A56-A28D-44CD-920B-5C6353DD4EB2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2" name="그룹 301">
            <a:extLst>
              <a:ext uri="{FF2B5EF4-FFF2-40B4-BE49-F238E27FC236}">
                <a16:creationId xmlns:a16="http://schemas.microsoft.com/office/drawing/2014/main" id="{ADD0360F-36C0-4A2B-997E-1C01AEE5F16C}"/>
              </a:ext>
            </a:extLst>
          </p:cNvPr>
          <p:cNvGrpSpPr/>
          <p:nvPr/>
        </p:nvGrpSpPr>
        <p:grpSpPr>
          <a:xfrm>
            <a:off x="4065785" y="4270125"/>
            <a:ext cx="720000" cy="720000"/>
            <a:chOff x="5442564" y="3983023"/>
            <a:chExt cx="720000" cy="720000"/>
          </a:xfrm>
        </p:grpSpPr>
        <p:sp>
          <p:nvSpPr>
            <p:cNvPr id="303" name="직사각형 302">
              <a:extLst>
                <a:ext uri="{FF2B5EF4-FFF2-40B4-BE49-F238E27FC236}">
                  <a16:creationId xmlns:a16="http://schemas.microsoft.com/office/drawing/2014/main" id="{B6B8C99A-64CE-465E-9220-7B03275DCF2B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" name="직사각형 303">
              <a:extLst>
                <a:ext uri="{FF2B5EF4-FFF2-40B4-BE49-F238E27FC236}">
                  <a16:creationId xmlns:a16="http://schemas.microsoft.com/office/drawing/2014/main" id="{4FDFD01E-1566-4617-AF9D-BC51AB6AF86B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5" name="직사각형 304">
              <a:extLst>
                <a:ext uri="{FF2B5EF4-FFF2-40B4-BE49-F238E27FC236}">
                  <a16:creationId xmlns:a16="http://schemas.microsoft.com/office/drawing/2014/main" id="{D59BDF9E-3710-497A-8A8D-2D7FC2B706B2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6" name="직사각형 305">
              <a:extLst>
                <a:ext uri="{FF2B5EF4-FFF2-40B4-BE49-F238E27FC236}">
                  <a16:creationId xmlns:a16="http://schemas.microsoft.com/office/drawing/2014/main" id="{E08AA4D0-0150-4DE1-8A88-F8ADA3EF16A4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7" name="그룹 306">
            <a:extLst>
              <a:ext uri="{FF2B5EF4-FFF2-40B4-BE49-F238E27FC236}">
                <a16:creationId xmlns:a16="http://schemas.microsoft.com/office/drawing/2014/main" id="{3F093E69-71CB-47F8-931E-52B792104B8E}"/>
              </a:ext>
            </a:extLst>
          </p:cNvPr>
          <p:cNvGrpSpPr/>
          <p:nvPr/>
        </p:nvGrpSpPr>
        <p:grpSpPr>
          <a:xfrm>
            <a:off x="4218185" y="4422525"/>
            <a:ext cx="720000" cy="720000"/>
            <a:chOff x="5442564" y="3983023"/>
            <a:chExt cx="720000" cy="720000"/>
          </a:xfrm>
        </p:grpSpPr>
        <p:sp>
          <p:nvSpPr>
            <p:cNvPr id="308" name="직사각형 307">
              <a:extLst>
                <a:ext uri="{FF2B5EF4-FFF2-40B4-BE49-F238E27FC236}">
                  <a16:creationId xmlns:a16="http://schemas.microsoft.com/office/drawing/2014/main" id="{C0DF197F-B0A1-493D-A318-4A722CFF2673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" name="직사각형 308">
              <a:extLst>
                <a:ext uri="{FF2B5EF4-FFF2-40B4-BE49-F238E27FC236}">
                  <a16:creationId xmlns:a16="http://schemas.microsoft.com/office/drawing/2014/main" id="{49232273-1E24-4994-A08F-6DEC7E68A648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" name="직사각형 309">
              <a:extLst>
                <a:ext uri="{FF2B5EF4-FFF2-40B4-BE49-F238E27FC236}">
                  <a16:creationId xmlns:a16="http://schemas.microsoft.com/office/drawing/2014/main" id="{4139E721-3D67-4BC6-96AD-94793CD1C377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1" name="직사각형 310">
              <a:extLst>
                <a:ext uri="{FF2B5EF4-FFF2-40B4-BE49-F238E27FC236}">
                  <a16:creationId xmlns:a16="http://schemas.microsoft.com/office/drawing/2014/main" id="{7B989A7A-5EDC-4A66-9263-879C037D2102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2" name="그룹 311">
            <a:extLst>
              <a:ext uri="{FF2B5EF4-FFF2-40B4-BE49-F238E27FC236}">
                <a16:creationId xmlns:a16="http://schemas.microsoft.com/office/drawing/2014/main" id="{6CF807DE-A2F1-4A80-BE06-981B83BCDC53}"/>
              </a:ext>
            </a:extLst>
          </p:cNvPr>
          <p:cNvGrpSpPr/>
          <p:nvPr/>
        </p:nvGrpSpPr>
        <p:grpSpPr>
          <a:xfrm>
            <a:off x="7801175" y="1814901"/>
            <a:ext cx="1080000" cy="1080000"/>
            <a:chOff x="8649077" y="3983023"/>
            <a:chExt cx="1080000" cy="1080000"/>
          </a:xfrm>
        </p:grpSpPr>
        <p:sp>
          <p:nvSpPr>
            <p:cNvPr id="313" name="직사각형 312">
              <a:extLst>
                <a:ext uri="{FF2B5EF4-FFF2-40B4-BE49-F238E27FC236}">
                  <a16:creationId xmlns:a16="http://schemas.microsoft.com/office/drawing/2014/main" id="{64FF0D23-EF16-47F5-BF47-1AEC0BAA1A6F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" name="직사각형 313">
              <a:extLst>
                <a:ext uri="{FF2B5EF4-FFF2-40B4-BE49-F238E27FC236}">
                  <a16:creationId xmlns:a16="http://schemas.microsoft.com/office/drawing/2014/main" id="{B881D696-A4AD-417D-AC3C-FA9EF3716231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5" name="직사각형 314">
              <a:extLst>
                <a:ext uri="{FF2B5EF4-FFF2-40B4-BE49-F238E27FC236}">
                  <a16:creationId xmlns:a16="http://schemas.microsoft.com/office/drawing/2014/main" id="{7697D871-9273-4906-ADEB-B4FC14CFB594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6" name="직사각형 315">
              <a:extLst>
                <a:ext uri="{FF2B5EF4-FFF2-40B4-BE49-F238E27FC236}">
                  <a16:creationId xmlns:a16="http://schemas.microsoft.com/office/drawing/2014/main" id="{3AC9410D-CD17-4CE1-B1F4-D07825DA2EB2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7" name="직사각형 316">
              <a:extLst>
                <a:ext uri="{FF2B5EF4-FFF2-40B4-BE49-F238E27FC236}">
                  <a16:creationId xmlns:a16="http://schemas.microsoft.com/office/drawing/2014/main" id="{E49F4A29-1CD9-43D3-A485-03542DAEC5B5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" name="직사각형 317">
              <a:extLst>
                <a:ext uri="{FF2B5EF4-FFF2-40B4-BE49-F238E27FC236}">
                  <a16:creationId xmlns:a16="http://schemas.microsoft.com/office/drawing/2014/main" id="{D16032DC-578A-448F-A651-73B27E1C27E2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" name="직사각형 318">
              <a:extLst>
                <a:ext uri="{FF2B5EF4-FFF2-40B4-BE49-F238E27FC236}">
                  <a16:creationId xmlns:a16="http://schemas.microsoft.com/office/drawing/2014/main" id="{61B87EBB-9303-4380-99C7-85833126B605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" name="직사각형 319">
              <a:extLst>
                <a:ext uri="{FF2B5EF4-FFF2-40B4-BE49-F238E27FC236}">
                  <a16:creationId xmlns:a16="http://schemas.microsoft.com/office/drawing/2014/main" id="{7721E9C6-CD11-44A7-A726-ED8845709C54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" name="직사각형 320">
              <a:extLst>
                <a:ext uri="{FF2B5EF4-FFF2-40B4-BE49-F238E27FC236}">
                  <a16:creationId xmlns:a16="http://schemas.microsoft.com/office/drawing/2014/main" id="{CA7038B5-B5FA-4C9C-95CD-41144B5DCFC6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2" name="그룹 321">
            <a:extLst>
              <a:ext uri="{FF2B5EF4-FFF2-40B4-BE49-F238E27FC236}">
                <a16:creationId xmlns:a16="http://schemas.microsoft.com/office/drawing/2014/main" id="{A05FE267-32F7-46D2-9053-A7DAD5D2909E}"/>
              </a:ext>
            </a:extLst>
          </p:cNvPr>
          <p:cNvGrpSpPr/>
          <p:nvPr/>
        </p:nvGrpSpPr>
        <p:grpSpPr>
          <a:xfrm>
            <a:off x="6505695" y="3043852"/>
            <a:ext cx="1080000" cy="1080000"/>
            <a:chOff x="8649077" y="3983023"/>
            <a:chExt cx="1080000" cy="1080000"/>
          </a:xfrm>
        </p:grpSpPr>
        <p:sp>
          <p:nvSpPr>
            <p:cNvPr id="323" name="직사각형 322">
              <a:extLst>
                <a:ext uri="{FF2B5EF4-FFF2-40B4-BE49-F238E27FC236}">
                  <a16:creationId xmlns:a16="http://schemas.microsoft.com/office/drawing/2014/main" id="{35ABDD09-FAF1-405D-A7D6-8E11240ABB73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4" name="직사각형 323">
              <a:extLst>
                <a:ext uri="{FF2B5EF4-FFF2-40B4-BE49-F238E27FC236}">
                  <a16:creationId xmlns:a16="http://schemas.microsoft.com/office/drawing/2014/main" id="{FC476392-9A38-48C6-8740-799D27C5616F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5" name="직사각형 324">
              <a:extLst>
                <a:ext uri="{FF2B5EF4-FFF2-40B4-BE49-F238E27FC236}">
                  <a16:creationId xmlns:a16="http://schemas.microsoft.com/office/drawing/2014/main" id="{4794EFC3-D7EE-4E53-A922-8E3AF75E43B5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6" name="직사각형 325">
              <a:extLst>
                <a:ext uri="{FF2B5EF4-FFF2-40B4-BE49-F238E27FC236}">
                  <a16:creationId xmlns:a16="http://schemas.microsoft.com/office/drawing/2014/main" id="{A649C5EA-E15D-40D8-BFA7-2F80A75363B8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7" name="직사각형 326">
              <a:extLst>
                <a:ext uri="{FF2B5EF4-FFF2-40B4-BE49-F238E27FC236}">
                  <a16:creationId xmlns:a16="http://schemas.microsoft.com/office/drawing/2014/main" id="{3D583188-76AE-46F3-B16A-2CD1EEFEC1FE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8" name="직사각형 327">
              <a:extLst>
                <a:ext uri="{FF2B5EF4-FFF2-40B4-BE49-F238E27FC236}">
                  <a16:creationId xmlns:a16="http://schemas.microsoft.com/office/drawing/2014/main" id="{9FE37A80-11C3-4FF5-9BB0-CAFD034B48C3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9" name="직사각형 328">
              <a:extLst>
                <a:ext uri="{FF2B5EF4-FFF2-40B4-BE49-F238E27FC236}">
                  <a16:creationId xmlns:a16="http://schemas.microsoft.com/office/drawing/2014/main" id="{A3648D8A-2EC8-4462-866D-1403DCABD293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0" name="직사각형 329">
              <a:extLst>
                <a:ext uri="{FF2B5EF4-FFF2-40B4-BE49-F238E27FC236}">
                  <a16:creationId xmlns:a16="http://schemas.microsoft.com/office/drawing/2014/main" id="{7E8A512E-5549-45AA-80BE-F9F0899C4C65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1" name="직사각형 330">
              <a:extLst>
                <a:ext uri="{FF2B5EF4-FFF2-40B4-BE49-F238E27FC236}">
                  <a16:creationId xmlns:a16="http://schemas.microsoft.com/office/drawing/2014/main" id="{20C6A9D8-7878-45E9-9995-CC47FA28F54A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2" name="그룹 331">
            <a:extLst>
              <a:ext uri="{FF2B5EF4-FFF2-40B4-BE49-F238E27FC236}">
                <a16:creationId xmlns:a16="http://schemas.microsoft.com/office/drawing/2014/main" id="{2C21BE06-8261-445D-84BF-C0B57D0AA44F}"/>
              </a:ext>
            </a:extLst>
          </p:cNvPr>
          <p:cNvGrpSpPr/>
          <p:nvPr/>
        </p:nvGrpSpPr>
        <p:grpSpPr>
          <a:xfrm>
            <a:off x="7795665" y="3041088"/>
            <a:ext cx="1080000" cy="1080000"/>
            <a:chOff x="8649077" y="3983023"/>
            <a:chExt cx="1080000" cy="1080000"/>
          </a:xfrm>
        </p:grpSpPr>
        <p:sp>
          <p:nvSpPr>
            <p:cNvPr id="333" name="직사각형 332">
              <a:extLst>
                <a:ext uri="{FF2B5EF4-FFF2-40B4-BE49-F238E27FC236}">
                  <a16:creationId xmlns:a16="http://schemas.microsoft.com/office/drawing/2014/main" id="{93D1F9A5-DC54-42D5-AF76-CACC9159299A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4" name="직사각형 333">
              <a:extLst>
                <a:ext uri="{FF2B5EF4-FFF2-40B4-BE49-F238E27FC236}">
                  <a16:creationId xmlns:a16="http://schemas.microsoft.com/office/drawing/2014/main" id="{0CB0B3F5-1C6A-4ED8-9F69-4C3C20DB9740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5" name="직사각형 334">
              <a:extLst>
                <a:ext uri="{FF2B5EF4-FFF2-40B4-BE49-F238E27FC236}">
                  <a16:creationId xmlns:a16="http://schemas.microsoft.com/office/drawing/2014/main" id="{CEC71ED1-91EE-42F7-BC30-14C0706169F1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6" name="직사각형 335">
              <a:extLst>
                <a:ext uri="{FF2B5EF4-FFF2-40B4-BE49-F238E27FC236}">
                  <a16:creationId xmlns:a16="http://schemas.microsoft.com/office/drawing/2014/main" id="{39F29446-93CD-4297-8266-218E5D3F9EBF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7" name="직사각형 336">
              <a:extLst>
                <a:ext uri="{FF2B5EF4-FFF2-40B4-BE49-F238E27FC236}">
                  <a16:creationId xmlns:a16="http://schemas.microsoft.com/office/drawing/2014/main" id="{B6E46EE6-4890-4130-B12A-0753A6269E2B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8" name="직사각형 337">
              <a:extLst>
                <a:ext uri="{FF2B5EF4-FFF2-40B4-BE49-F238E27FC236}">
                  <a16:creationId xmlns:a16="http://schemas.microsoft.com/office/drawing/2014/main" id="{F1C4C9B2-8D0B-4372-98E1-5F3EAEC89A05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9" name="직사각형 338">
              <a:extLst>
                <a:ext uri="{FF2B5EF4-FFF2-40B4-BE49-F238E27FC236}">
                  <a16:creationId xmlns:a16="http://schemas.microsoft.com/office/drawing/2014/main" id="{BB8281B7-A14F-44BF-A455-A012E3FAA915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0" name="직사각형 339">
              <a:extLst>
                <a:ext uri="{FF2B5EF4-FFF2-40B4-BE49-F238E27FC236}">
                  <a16:creationId xmlns:a16="http://schemas.microsoft.com/office/drawing/2014/main" id="{30319AD6-566A-4C74-A6B1-A6641749A929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1" name="직사각형 340">
              <a:extLst>
                <a:ext uri="{FF2B5EF4-FFF2-40B4-BE49-F238E27FC236}">
                  <a16:creationId xmlns:a16="http://schemas.microsoft.com/office/drawing/2014/main" id="{963E1CB7-AC93-4F68-8311-C8C0A7216428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2" name="그룹 341">
            <a:extLst>
              <a:ext uri="{FF2B5EF4-FFF2-40B4-BE49-F238E27FC236}">
                <a16:creationId xmlns:a16="http://schemas.microsoft.com/office/drawing/2014/main" id="{886A36E1-D4AA-4004-9B18-28CDE2FCE919}"/>
              </a:ext>
            </a:extLst>
          </p:cNvPr>
          <p:cNvGrpSpPr/>
          <p:nvPr/>
        </p:nvGrpSpPr>
        <p:grpSpPr>
          <a:xfrm>
            <a:off x="7130352" y="4235123"/>
            <a:ext cx="1080000" cy="1080000"/>
            <a:chOff x="8649077" y="3983023"/>
            <a:chExt cx="1080000" cy="1080000"/>
          </a:xfrm>
        </p:grpSpPr>
        <p:sp>
          <p:nvSpPr>
            <p:cNvPr id="343" name="직사각형 342">
              <a:extLst>
                <a:ext uri="{FF2B5EF4-FFF2-40B4-BE49-F238E27FC236}">
                  <a16:creationId xmlns:a16="http://schemas.microsoft.com/office/drawing/2014/main" id="{ABA61720-3C10-4462-8678-405477144921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4" name="직사각형 343">
              <a:extLst>
                <a:ext uri="{FF2B5EF4-FFF2-40B4-BE49-F238E27FC236}">
                  <a16:creationId xmlns:a16="http://schemas.microsoft.com/office/drawing/2014/main" id="{83699FB1-63B1-450F-874F-9F73C16DBF21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5" name="직사각형 344">
              <a:extLst>
                <a:ext uri="{FF2B5EF4-FFF2-40B4-BE49-F238E27FC236}">
                  <a16:creationId xmlns:a16="http://schemas.microsoft.com/office/drawing/2014/main" id="{1314D4F4-85E5-4AB6-BB11-851E283799D4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6" name="직사각형 345">
              <a:extLst>
                <a:ext uri="{FF2B5EF4-FFF2-40B4-BE49-F238E27FC236}">
                  <a16:creationId xmlns:a16="http://schemas.microsoft.com/office/drawing/2014/main" id="{86F9679D-2D73-4DC7-9BA8-981986181D28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7" name="직사각형 346">
              <a:extLst>
                <a:ext uri="{FF2B5EF4-FFF2-40B4-BE49-F238E27FC236}">
                  <a16:creationId xmlns:a16="http://schemas.microsoft.com/office/drawing/2014/main" id="{66563585-7F4A-4DF6-833E-883A2CEF43B3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8" name="직사각형 347">
              <a:extLst>
                <a:ext uri="{FF2B5EF4-FFF2-40B4-BE49-F238E27FC236}">
                  <a16:creationId xmlns:a16="http://schemas.microsoft.com/office/drawing/2014/main" id="{5C44AC49-E3C5-424C-8A04-38FB087F86BC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9" name="직사각형 348">
              <a:extLst>
                <a:ext uri="{FF2B5EF4-FFF2-40B4-BE49-F238E27FC236}">
                  <a16:creationId xmlns:a16="http://schemas.microsoft.com/office/drawing/2014/main" id="{C2E34EA8-0132-4B7C-B660-4806AD3B553D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0" name="직사각형 349">
              <a:extLst>
                <a:ext uri="{FF2B5EF4-FFF2-40B4-BE49-F238E27FC236}">
                  <a16:creationId xmlns:a16="http://schemas.microsoft.com/office/drawing/2014/main" id="{B26DCAA9-6793-4930-AF74-C69E542424DD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1" name="직사각형 350">
              <a:extLst>
                <a:ext uri="{FF2B5EF4-FFF2-40B4-BE49-F238E27FC236}">
                  <a16:creationId xmlns:a16="http://schemas.microsoft.com/office/drawing/2014/main" id="{9864BC3F-63DA-4570-A1DD-EE09E295FC9D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2967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2D Convolution</a:t>
            </a:r>
            <a:endParaRPr lang="ko-KR" altLang="en-US"/>
          </a:p>
        </p:txBody>
      </p:sp>
      <p:sp>
        <p:nvSpPr>
          <p:cNvPr id="89" name="내용 개체 틀 2">
            <a:extLst>
              <a:ext uri="{FF2B5EF4-FFF2-40B4-BE49-F238E27FC236}">
                <a16:creationId xmlns:a16="http://schemas.microsoft.com/office/drawing/2014/main" id="{00EDCD85-F3AD-4A6B-9F2E-6DE47BA0E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/>
          <a:lstStyle/>
          <a:p>
            <a:r>
              <a:rPr lang="ko-KR" altLang="en-US"/>
              <a:t>입력이 여러 장이라면</a:t>
            </a:r>
            <a:r>
              <a:rPr lang="en-US" altLang="ko-KR"/>
              <a:t>?</a:t>
            </a:r>
            <a:endParaRPr lang="en-US" dirty="0"/>
          </a:p>
        </p:txBody>
      </p:sp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9B6A6701-14B8-46A5-AAD3-72B91294D138}"/>
              </a:ext>
            </a:extLst>
          </p:cNvPr>
          <p:cNvGrpSpPr/>
          <p:nvPr/>
        </p:nvGrpSpPr>
        <p:grpSpPr>
          <a:xfrm>
            <a:off x="6507856" y="2161035"/>
            <a:ext cx="519822" cy="484227"/>
            <a:chOff x="8649077" y="3983023"/>
            <a:chExt cx="1080000" cy="1080000"/>
          </a:xfrm>
        </p:grpSpPr>
        <p:sp>
          <p:nvSpPr>
            <p:cNvPr id="108" name="직사각형 107">
              <a:extLst>
                <a:ext uri="{FF2B5EF4-FFF2-40B4-BE49-F238E27FC236}">
                  <a16:creationId xmlns:a16="http://schemas.microsoft.com/office/drawing/2014/main" id="{C492C254-B7F6-4035-86A1-73815616543E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직사각형 108">
              <a:extLst>
                <a:ext uri="{FF2B5EF4-FFF2-40B4-BE49-F238E27FC236}">
                  <a16:creationId xmlns:a16="http://schemas.microsoft.com/office/drawing/2014/main" id="{9C53AD77-6BF9-4124-AF5A-E6815C5F7449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직사각형 109">
              <a:extLst>
                <a:ext uri="{FF2B5EF4-FFF2-40B4-BE49-F238E27FC236}">
                  <a16:creationId xmlns:a16="http://schemas.microsoft.com/office/drawing/2014/main" id="{B74B22A4-59AA-46EA-9C91-5B88E98F2C4B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직사각형 110">
              <a:extLst>
                <a:ext uri="{FF2B5EF4-FFF2-40B4-BE49-F238E27FC236}">
                  <a16:creationId xmlns:a16="http://schemas.microsoft.com/office/drawing/2014/main" id="{EADE2B02-2D54-4475-B963-DD49A5FDA0FD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직사각형 111">
              <a:extLst>
                <a:ext uri="{FF2B5EF4-FFF2-40B4-BE49-F238E27FC236}">
                  <a16:creationId xmlns:a16="http://schemas.microsoft.com/office/drawing/2014/main" id="{194C1668-C4C2-4CD1-9C45-50ECE530CA7D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직사각형 112">
              <a:extLst>
                <a:ext uri="{FF2B5EF4-FFF2-40B4-BE49-F238E27FC236}">
                  <a16:creationId xmlns:a16="http://schemas.microsoft.com/office/drawing/2014/main" id="{E40C1A7D-CEB8-4C18-AE34-DF953B451456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직사각형 113">
              <a:extLst>
                <a:ext uri="{FF2B5EF4-FFF2-40B4-BE49-F238E27FC236}">
                  <a16:creationId xmlns:a16="http://schemas.microsoft.com/office/drawing/2014/main" id="{9572CAA3-71B3-439C-98D9-7586DAF26968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EF01C86A-93BA-4601-85B1-923AF55C1247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직사각형 115">
              <a:extLst>
                <a:ext uri="{FF2B5EF4-FFF2-40B4-BE49-F238E27FC236}">
                  <a16:creationId xmlns:a16="http://schemas.microsoft.com/office/drawing/2014/main" id="{F61E3810-DA6D-4BC2-A426-D1A04B3822E0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7" name="그룹 116">
            <a:extLst>
              <a:ext uri="{FF2B5EF4-FFF2-40B4-BE49-F238E27FC236}">
                <a16:creationId xmlns:a16="http://schemas.microsoft.com/office/drawing/2014/main" id="{7347848C-E56C-4DCE-92A8-BD2CD856966F}"/>
              </a:ext>
            </a:extLst>
          </p:cNvPr>
          <p:cNvGrpSpPr/>
          <p:nvPr/>
        </p:nvGrpSpPr>
        <p:grpSpPr>
          <a:xfrm>
            <a:off x="3134266" y="1824839"/>
            <a:ext cx="720000" cy="720000"/>
            <a:chOff x="5442564" y="3983023"/>
            <a:chExt cx="720000" cy="720000"/>
          </a:xfrm>
        </p:grpSpPr>
        <p:sp>
          <p:nvSpPr>
            <p:cNvPr id="118" name="직사각형 117">
              <a:extLst>
                <a:ext uri="{FF2B5EF4-FFF2-40B4-BE49-F238E27FC236}">
                  <a16:creationId xmlns:a16="http://schemas.microsoft.com/office/drawing/2014/main" id="{C313081D-028D-4C54-B93D-636C8DFB8DA4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직사각형 118">
              <a:extLst>
                <a:ext uri="{FF2B5EF4-FFF2-40B4-BE49-F238E27FC236}">
                  <a16:creationId xmlns:a16="http://schemas.microsoft.com/office/drawing/2014/main" id="{9F7A5383-A677-458E-A301-4C56E8FDD7A2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직사각형 119">
              <a:extLst>
                <a:ext uri="{FF2B5EF4-FFF2-40B4-BE49-F238E27FC236}">
                  <a16:creationId xmlns:a16="http://schemas.microsoft.com/office/drawing/2014/main" id="{C86321EF-07D9-4CA0-9175-E03CDFF635C5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직사각형 120">
              <a:extLst>
                <a:ext uri="{FF2B5EF4-FFF2-40B4-BE49-F238E27FC236}">
                  <a16:creationId xmlns:a16="http://schemas.microsoft.com/office/drawing/2014/main" id="{B4669CE5-5EEB-4261-BDB3-E046E33DEBAB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76A7005E-D4BD-490A-8D81-51F4713A2022}"/>
              </a:ext>
            </a:extLst>
          </p:cNvPr>
          <p:cNvSpPr txBox="1"/>
          <p:nvPr/>
        </p:nvSpPr>
        <p:spPr>
          <a:xfrm>
            <a:off x="2500651" y="3068005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CCE8604-08E9-4639-9C6D-57D615B7A87C}"/>
              </a:ext>
            </a:extLst>
          </p:cNvPr>
          <p:cNvSpPr txBox="1"/>
          <p:nvPr/>
        </p:nvSpPr>
        <p:spPr>
          <a:xfrm>
            <a:off x="5709972" y="2949382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6935DF3-816B-4583-AB7C-9F3A225A1CDB}"/>
              </a:ext>
            </a:extLst>
          </p:cNvPr>
          <p:cNvSpPr txBox="1"/>
          <p:nvPr/>
        </p:nvSpPr>
        <p:spPr>
          <a:xfrm>
            <a:off x="159613" y="5315596"/>
            <a:ext cx="27558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  <a:p>
            <a:pPr algn="ctr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(N, 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H,</a:t>
            </a:r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W)</a:t>
            </a:r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3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4, 4)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701FB279-973E-4E6B-AD33-23DAC400EF10}"/>
              </a:ext>
            </a:extLst>
          </p:cNvPr>
          <p:cNvSpPr txBox="1"/>
          <p:nvPr/>
        </p:nvSpPr>
        <p:spPr>
          <a:xfrm>
            <a:off x="3201617" y="5315596"/>
            <a:ext cx="2678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Filter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(K, C, R, S) = (5, 3, 2, 2)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7F9BB057-2EEE-485F-AE18-41E445ED8C04}"/>
              </a:ext>
            </a:extLst>
          </p:cNvPr>
          <p:cNvSpPr txBox="1"/>
          <p:nvPr/>
        </p:nvSpPr>
        <p:spPr>
          <a:xfrm>
            <a:off x="6112753" y="5315596"/>
            <a:ext cx="31021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</a:p>
          <a:p>
            <a:pPr algn="ctr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(N, 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OH, OW)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= (</a:t>
            </a:r>
            <a:r>
              <a:rPr lang="en-US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5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3, 3)</a:t>
            </a:r>
          </a:p>
        </p:txBody>
      </p:sp>
      <p:grpSp>
        <p:nvGrpSpPr>
          <p:cNvPr id="144" name="그룹 143">
            <a:extLst>
              <a:ext uri="{FF2B5EF4-FFF2-40B4-BE49-F238E27FC236}">
                <a16:creationId xmlns:a16="http://schemas.microsoft.com/office/drawing/2014/main" id="{DC26CDEE-F5BA-41BE-B658-9C768C019AEF}"/>
              </a:ext>
            </a:extLst>
          </p:cNvPr>
          <p:cNvGrpSpPr/>
          <p:nvPr/>
        </p:nvGrpSpPr>
        <p:grpSpPr>
          <a:xfrm>
            <a:off x="481353" y="2303297"/>
            <a:ext cx="604487" cy="591604"/>
            <a:chOff x="2844241" y="3674864"/>
            <a:chExt cx="1440000" cy="1440000"/>
          </a:xfrm>
        </p:grpSpPr>
        <p:sp>
          <p:nvSpPr>
            <p:cNvPr id="145" name="직사각형 144">
              <a:extLst>
                <a:ext uri="{FF2B5EF4-FFF2-40B4-BE49-F238E27FC236}">
                  <a16:creationId xmlns:a16="http://schemas.microsoft.com/office/drawing/2014/main" id="{C3F69480-1BDF-4DF4-8861-7F6CF14050C7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직사각형 145">
              <a:extLst>
                <a:ext uri="{FF2B5EF4-FFF2-40B4-BE49-F238E27FC236}">
                  <a16:creationId xmlns:a16="http://schemas.microsoft.com/office/drawing/2014/main" id="{5BE1E6B7-23FB-4498-AA4D-46088624B31E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직사각형 146">
              <a:extLst>
                <a:ext uri="{FF2B5EF4-FFF2-40B4-BE49-F238E27FC236}">
                  <a16:creationId xmlns:a16="http://schemas.microsoft.com/office/drawing/2014/main" id="{894A6909-FD0E-4C53-AE25-70290363B358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직사각형 147">
              <a:extLst>
                <a:ext uri="{FF2B5EF4-FFF2-40B4-BE49-F238E27FC236}">
                  <a16:creationId xmlns:a16="http://schemas.microsoft.com/office/drawing/2014/main" id="{08D581FD-52A9-41EF-AE9B-053D66366DAB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5694DC2-2F84-416C-AD81-5A71D6F2EC09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362B21E8-84C0-4641-9F76-56930AB75B93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직사각형 150">
              <a:extLst>
                <a:ext uri="{FF2B5EF4-FFF2-40B4-BE49-F238E27FC236}">
                  <a16:creationId xmlns:a16="http://schemas.microsoft.com/office/drawing/2014/main" id="{FD2BD759-7653-4140-BDD8-A6CE6559EBCD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직사각형 151">
              <a:extLst>
                <a:ext uri="{FF2B5EF4-FFF2-40B4-BE49-F238E27FC236}">
                  <a16:creationId xmlns:a16="http://schemas.microsoft.com/office/drawing/2014/main" id="{B00B692D-41A0-4F20-8B4A-6D99B0FB92A2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직사각형 152">
              <a:extLst>
                <a:ext uri="{FF2B5EF4-FFF2-40B4-BE49-F238E27FC236}">
                  <a16:creationId xmlns:a16="http://schemas.microsoft.com/office/drawing/2014/main" id="{FEE82CA4-D8CB-4D50-A529-0AD465B66C0C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직사각형 153">
              <a:extLst>
                <a:ext uri="{FF2B5EF4-FFF2-40B4-BE49-F238E27FC236}">
                  <a16:creationId xmlns:a16="http://schemas.microsoft.com/office/drawing/2014/main" id="{39C9866C-CAA5-4D90-9028-8A09D32EC3F0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직사각형 154">
              <a:extLst>
                <a:ext uri="{FF2B5EF4-FFF2-40B4-BE49-F238E27FC236}">
                  <a16:creationId xmlns:a16="http://schemas.microsoft.com/office/drawing/2014/main" id="{0BFE7778-0DA3-4E0E-ABA1-86056ADC58A7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7C209D06-5E0D-4168-86ED-03A5C1BFD321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" name="직사각형 156">
              <a:extLst>
                <a:ext uri="{FF2B5EF4-FFF2-40B4-BE49-F238E27FC236}">
                  <a16:creationId xmlns:a16="http://schemas.microsoft.com/office/drawing/2014/main" id="{29AF38F8-0544-4C44-9FCE-96D151DFB14B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직사각형 157">
              <a:extLst>
                <a:ext uri="{FF2B5EF4-FFF2-40B4-BE49-F238E27FC236}">
                  <a16:creationId xmlns:a16="http://schemas.microsoft.com/office/drawing/2014/main" id="{50A8A0E3-B20C-4DE4-9923-AA69E1E77A46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" name="직사각형 158">
              <a:extLst>
                <a:ext uri="{FF2B5EF4-FFF2-40B4-BE49-F238E27FC236}">
                  <a16:creationId xmlns:a16="http://schemas.microsoft.com/office/drawing/2014/main" id="{36505CD5-900A-42DA-AD0F-C042B4AC70F9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" name="직사각형 159">
              <a:extLst>
                <a:ext uri="{FF2B5EF4-FFF2-40B4-BE49-F238E27FC236}">
                  <a16:creationId xmlns:a16="http://schemas.microsoft.com/office/drawing/2014/main" id="{EE478FF3-70DE-4E3D-A2EF-F3219033C601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1" name="그룹 160">
            <a:extLst>
              <a:ext uri="{FF2B5EF4-FFF2-40B4-BE49-F238E27FC236}">
                <a16:creationId xmlns:a16="http://schemas.microsoft.com/office/drawing/2014/main" id="{96393B3F-7A25-4DA2-AE05-59CCA67846C7}"/>
              </a:ext>
            </a:extLst>
          </p:cNvPr>
          <p:cNvGrpSpPr/>
          <p:nvPr/>
        </p:nvGrpSpPr>
        <p:grpSpPr>
          <a:xfrm>
            <a:off x="3286666" y="1977239"/>
            <a:ext cx="720000" cy="720000"/>
            <a:chOff x="5442564" y="3983023"/>
            <a:chExt cx="720000" cy="720000"/>
          </a:xfrm>
        </p:grpSpPr>
        <p:sp>
          <p:nvSpPr>
            <p:cNvPr id="162" name="직사각형 161">
              <a:extLst>
                <a:ext uri="{FF2B5EF4-FFF2-40B4-BE49-F238E27FC236}">
                  <a16:creationId xmlns:a16="http://schemas.microsoft.com/office/drawing/2014/main" id="{47509874-560D-476A-B27D-0A544CE3452C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직사각형 162">
              <a:extLst>
                <a:ext uri="{FF2B5EF4-FFF2-40B4-BE49-F238E27FC236}">
                  <a16:creationId xmlns:a16="http://schemas.microsoft.com/office/drawing/2014/main" id="{C957B972-4F7C-4F08-BEBA-8068F11674BD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" name="직사각형 163">
              <a:extLst>
                <a:ext uri="{FF2B5EF4-FFF2-40B4-BE49-F238E27FC236}">
                  <a16:creationId xmlns:a16="http://schemas.microsoft.com/office/drawing/2014/main" id="{FC580D34-CC6B-48C2-A32C-F3849967089E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직사각형 164">
              <a:extLst>
                <a:ext uri="{FF2B5EF4-FFF2-40B4-BE49-F238E27FC236}">
                  <a16:creationId xmlns:a16="http://schemas.microsoft.com/office/drawing/2014/main" id="{47D5C3EC-605D-42AC-9BD6-83564B3A0309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6" name="그룹 165">
            <a:extLst>
              <a:ext uri="{FF2B5EF4-FFF2-40B4-BE49-F238E27FC236}">
                <a16:creationId xmlns:a16="http://schemas.microsoft.com/office/drawing/2014/main" id="{8EB0357E-B799-410B-8550-7FA711E3BA85}"/>
              </a:ext>
            </a:extLst>
          </p:cNvPr>
          <p:cNvGrpSpPr/>
          <p:nvPr/>
        </p:nvGrpSpPr>
        <p:grpSpPr>
          <a:xfrm>
            <a:off x="3439066" y="2129639"/>
            <a:ext cx="720000" cy="720000"/>
            <a:chOff x="5442564" y="3983023"/>
            <a:chExt cx="720000" cy="720000"/>
          </a:xfrm>
        </p:grpSpPr>
        <p:sp>
          <p:nvSpPr>
            <p:cNvPr id="248" name="직사각형 247">
              <a:extLst>
                <a:ext uri="{FF2B5EF4-FFF2-40B4-BE49-F238E27FC236}">
                  <a16:creationId xmlns:a16="http://schemas.microsoft.com/office/drawing/2014/main" id="{7A86F7C1-D330-4FFD-AB15-C4AFD4FCF873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직사각형 248">
              <a:extLst>
                <a:ext uri="{FF2B5EF4-FFF2-40B4-BE49-F238E27FC236}">
                  <a16:creationId xmlns:a16="http://schemas.microsoft.com/office/drawing/2014/main" id="{C007EDCB-C8A4-4941-8183-1889E3BC6BED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" name="직사각형 249">
              <a:extLst>
                <a:ext uri="{FF2B5EF4-FFF2-40B4-BE49-F238E27FC236}">
                  <a16:creationId xmlns:a16="http://schemas.microsoft.com/office/drawing/2014/main" id="{DE74C60C-E27E-4A38-83FB-CDC7D5EFFD12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" name="직사각형 250">
              <a:extLst>
                <a:ext uri="{FF2B5EF4-FFF2-40B4-BE49-F238E27FC236}">
                  <a16:creationId xmlns:a16="http://schemas.microsoft.com/office/drawing/2014/main" id="{E60F2A8E-715E-4A56-B183-B6BC20F0B654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2" name="그룹 251">
            <a:extLst>
              <a:ext uri="{FF2B5EF4-FFF2-40B4-BE49-F238E27FC236}">
                <a16:creationId xmlns:a16="http://schemas.microsoft.com/office/drawing/2014/main" id="{D63BB5C1-898C-46AA-A5CB-D8EED58DBBFA}"/>
              </a:ext>
            </a:extLst>
          </p:cNvPr>
          <p:cNvGrpSpPr/>
          <p:nvPr/>
        </p:nvGrpSpPr>
        <p:grpSpPr>
          <a:xfrm>
            <a:off x="4288353" y="1818297"/>
            <a:ext cx="720000" cy="720000"/>
            <a:chOff x="5442564" y="3983023"/>
            <a:chExt cx="720000" cy="720000"/>
          </a:xfrm>
        </p:grpSpPr>
        <p:sp>
          <p:nvSpPr>
            <p:cNvPr id="253" name="직사각형 252">
              <a:extLst>
                <a:ext uri="{FF2B5EF4-FFF2-40B4-BE49-F238E27FC236}">
                  <a16:creationId xmlns:a16="http://schemas.microsoft.com/office/drawing/2014/main" id="{BC3DF843-537B-4C4A-B78B-EB24615CBDB0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" name="직사각형 253">
              <a:extLst>
                <a:ext uri="{FF2B5EF4-FFF2-40B4-BE49-F238E27FC236}">
                  <a16:creationId xmlns:a16="http://schemas.microsoft.com/office/drawing/2014/main" id="{880F2E54-1381-4C59-B999-D7B1556F5B08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" name="직사각형 254">
              <a:extLst>
                <a:ext uri="{FF2B5EF4-FFF2-40B4-BE49-F238E27FC236}">
                  <a16:creationId xmlns:a16="http://schemas.microsoft.com/office/drawing/2014/main" id="{910DA7B3-9DEB-4846-A713-91165C8C436E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" name="직사각형 255">
              <a:extLst>
                <a:ext uri="{FF2B5EF4-FFF2-40B4-BE49-F238E27FC236}">
                  <a16:creationId xmlns:a16="http://schemas.microsoft.com/office/drawing/2014/main" id="{DD70037D-9E28-475C-8288-3315516F037A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7" name="그룹 256">
            <a:extLst>
              <a:ext uri="{FF2B5EF4-FFF2-40B4-BE49-F238E27FC236}">
                <a16:creationId xmlns:a16="http://schemas.microsoft.com/office/drawing/2014/main" id="{7417131B-4752-4A65-BCAE-A2E04D6492B0}"/>
              </a:ext>
            </a:extLst>
          </p:cNvPr>
          <p:cNvGrpSpPr/>
          <p:nvPr/>
        </p:nvGrpSpPr>
        <p:grpSpPr>
          <a:xfrm>
            <a:off x="4440753" y="1970697"/>
            <a:ext cx="720000" cy="720000"/>
            <a:chOff x="5442564" y="3983023"/>
            <a:chExt cx="720000" cy="720000"/>
          </a:xfrm>
        </p:grpSpPr>
        <p:sp>
          <p:nvSpPr>
            <p:cNvPr id="258" name="직사각형 257">
              <a:extLst>
                <a:ext uri="{FF2B5EF4-FFF2-40B4-BE49-F238E27FC236}">
                  <a16:creationId xmlns:a16="http://schemas.microsoft.com/office/drawing/2014/main" id="{B8414F83-8B98-4F61-B76C-0E5769DB045B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" name="직사각형 258">
              <a:extLst>
                <a:ext uri="{FF2B5EF4-FFF2-40B4-BE49-F238E27FC236}">
                  <a16:creationId xmlns:a16="http://schemas.microsoft.com/office/drawing/2014/main" id="{A6ADBB36-FC40-48BF-853B-7B32802E5CF8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" name="직사각형 259">
              <a:extLst>
                <a:ext uri="{FF2B5EF4-FFF2-40B4-BE49-F238E27FC236}">
                  <a16:creationId xmlns:a16="http://schemas.microsoft.com/office/drawing/2014/main" id="{531538D6-5EFB-45AF-B423-366CD4F80A70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" name="직사각형 260">
              <a:extLst>
                <a:ext uri="{FF2B5EF4-FFF2-40B4-BE49-F238E27FC236}">
                  <a16:creationId xmlns:a16="http://schemas.microsoft.com/office/drawing/2014/main" id="{7F6EA7A3-44BA-4537-BCD2-B8D72476517C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2" name="그룹 261">
            <a:extLst>
              <a:ext uri="{FF2B5EF4-FFF2-40B4-BE49-F238E27FC236}">
                <a16:creationId xmlns:a16="http://schemas.microsoft.com/office/drawing/2014/main" id="{05846CDD-6C34-46DA-97BB-2439E583E3AD}"/>
              </a:ext>
            </a:extLst>
          </p:cNvPr>
          <p:cNvGrpSpPr/>
          <p:nvPr/>
        </p:nvGrpSpPr>
        <p:grpSpPr>
          <a:xfrm>
            <a:off x="4593153" y="2123097"/>
            <a:ext cx="720000" cy="720000"/>
            <a:chOff x="5442564" y="3983023"/>
            <a:chExt cx="720000" cy="720000"/>
          </a:xfrm>
        </p:grpSpPr>
        <p:sp>
          <p:nvSpPr>
            <p:cNvPr id="263" name="직사각형 262">
              <a:extLst>
                <a:ext uri="{FF2B5EF4-FFF2-40B4-BE49-F238E27FC236}">
                  <a16:creationId xmlns:a16="http://schemas.microsoft.com/office/drawing/2014/main" id="{B88C4877-5003-4D5A-963F-09B596C54969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" name="직사각형 263">
              <a:extLst>
                <a:ext uri="{FF2B5EF4-FFF2-40B4-BE49-F238E27FC236}">
                  <a16:creationId xmlns:a16="http://schemas.microsoft.com/office/drawing/2014/main" id="{3D597FDD-C772-4449-A5E9-0E56BF95CEEC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" name="직사각형 264">
              <a:extLst>
                <a:ext uri="{FF2B5EF4-FFF2-40B4-BE49-F238E27FC236}">
                  <a16:creationId xmlns:a16="http://schemas.microsoft.com/office/drawing/2014/main" id="{449B45DE-8BFF-47B2-8E0C-BEB3F9820276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" name="직사각형 265">
              <a:extLst>
                <a:ext uri="{FF2B5EF4-FFF2-40B4-BE49-F238E27FC236}">
                  <a16:creationId xmlns:a16="http://schemas.microsoft.com/office/drawing/2014/main" id="{C62C09C1-6070-470E-9BD8-1C3722ED15C0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7" name="그룹 266">
            <a:extLst>
              <a:ext uri="{FF2B5EF4-FFF2-40B4-BE49-F238E27FC236}">
                <a16:creationId xmlns:a16="http://schemas.microsoft.com/office/drawing/2014/main" id="{92131B89-DB41-43E6-BA32-4F383766A93D}"/>
              </a:ext>
            </a:extLst>
          </p:cNvPr>
          <p:cNvGrpSpPr/>
          <p:nvPr/>
        </p:nvGrpSpPr>
        <p:grpSpPr>
          <a:xfrm>
            <a:off x="3155107" y="2997215"/>
            <a:ext cx="720000" cy="720000"/>
            <a:chOff x="5442564" y="3983023"/>
            <a:chExt cx="720000" cy="720000"/>
          </a:xfrm>
        </p:grpSpPr>
        <p:sp>
          <p:nvSpPr>
            <p:cNvPr id="268" name="직사각형 267">
              <a:extLst>
                <a:ext uri="{FF2B5EF4-FFF2-40B4-BE49-F238E27FC236}">
                  <a16:creationId xmlns:a16="http://schemas.microsoft.com/office/drawing/2014/main" id="{F33956E0-2A18-481B-A9B5-4516F2229FE2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" name="직사각형 268">
              <a:extLst>
                <a:ext uri="{FF2B5EF4-FFF2-40B4-BE49-F238E27FC236}">
                  <a16:creationId xmlns:a16="http://schemas.microsoft.com/office/drawing/2014/main" id="{E7F98A47-E636-4181-8578-8680234098F5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직사각형 269">
              <a:extLst>
                <a:ext uri="{FF2B5EF4-FFF2-40B4-BE49-F238E27FC236}">
                  <a16:creationId xmlns:a16="http://schemas.microsoft.com/office/drawing/2014/main" id="{91C519B1-153D-4972-8D81-AE65B2309A44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직사각형 270">
              <a:extLst>
                <a:ext uri="{FF2B5EF4-FFF2-40B4-BE49-F238E27FC236}">
                  <a16:creationId xmlns:a16="http://schemas.microsoft.com/office/drawing/2014/main" id="{48992D4E-811F-41E7-AFF3-A11BD88DD35B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2" name="그룹 271">
            <a:extLst>
              <a:ext uri="{FF2B5EF4-FFF2-40B4-BE49-F238E27FC236}">
                <a16:creationId xmlns:a16="http://schemas.microsoft.com/office/drawing/2014/main" id="{04EC84D6-17B6-4772-BA5B-FC4F8B277F34}"/>
              </a:ext>
            </a:extLst>
          </p:cNvPr>
          <p:cNvGrpSpPr/>
          <p:nvPr/>
        </p:nvGrpSpPr>
        <p:grpSpPr>
          <a:xfrm>
            <a:off x="3307507" y="3149615"/>
            <a:ext cx="720000" cy="720000"/>
            <a:chOff x="5442564" y="3983023"/>
            <a:chExt cx="720000" cy="720000"/>
          </a:xfrm>
        </p:grpSpPr>
        <p:sp>
          <p:nvSpPr>
            <p:cNvPr id="273" name="직사각형 272">
              <a:extLst>
                <a:ext uri="{FF2B5EF4-FFF2-40B4-BE49-F238E27FC236}">
                  <a16:creationId xmlns:a16="http://schemas.microsoft.com/office/drawing/2014/main" id="{0A527B2E-92F7-4DB9-AC54-1EE4C655D522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" name="직사각형 273">
              <a:extLst>
                <a:ext uri="{FF2B5EF4-FFF2-40B4-BE49-F238E27FC236}">
                  <a16:creationId xmlns:a16="http://schemas.microsoft.com/office/drawing/2014/main" id="{497C65C1-986D-4ADB-8751-1CFA3CFD47B0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직사각형 274">
              <a:extLst>
                <a:ext uri="{FF2B5EF4-FFF2-40B4-BE49-F238E27FC236}">
                  <a16:creationId xmlns:a16="http://schemas.microsoft.com/office/drawing/2014/main" id="{F47B7117-51A5-42D4-AA4C-E4A9E2CAC0AE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" name="직사각형 275">
              <a:extLst>
                <a:ext uri="{FF2B5EF4-FFF2-40B4-BE49-F238E27FC236}">
                  <a16:creationId xmlns:a16="http://schemas.microsoft.com/office/drawing/2014/main" id="{BE04DB6B-0C51-4835-B14C-48FABDD0F173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:a16="http://schemas.microsoft.com/office/drawing/2014/main" id="{2937EB56-FD62-46E2-9805-064A5611ABC0}"/>
              </a:ext>
            </a:extLst>
          </p:cNvPr>
          <p:cNvGrpSpPr/>
          <p:nvPr/>
        </p:nvGrpSpPr>
        <p:grpSpPr>
          <a:xfrm>
            <a:off x="3459907" y="3302015"/>
            <a:ext cx="720000" cy="720000"/>
            <a:chOff x="5442564" y="3983023"/>
            <a:chExt cx="720000" cy="720000"/>
          </a:xfrm>
        </p:grpSpPr>
        <p:sp>
          <p:nvSpPr>
            <p:cNvPr id="278" name="직사각형 277">
              <a:extLst>
                <a:ext uri="{FF2B5EF4-FFF2-40B4-BE49-F238E27FC236}">
                  <a16:creationId xmlns:a16="http://schemas.microsoft.com/office/drawing/2014/main" id="{A37904AD-DDE5-42D0-B499-9366E5D83969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" name="직사각형 278">
              <a:extLst>
                <a:ext uri="{FF2B5EF4-FFF2-40B4-BE49-F238E27FC236}">
                  <a16:creationId xmlns:a16="http://schemas.microsoft.com/office/drawing/2014/main" id="{03C61854-06F0-4A18-BC36-3D30EF5148E9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" name="직사각형 279">
              <a:extLst>
                <a:ext uri="{FF2B5EF4-FFF2-40B4-BE49-F238E27FC236}">
                  <a16:creationId xmlns:a16="http://schemas.microsoft.com/office/drawing/2014/main" id="{D08CDF4A-F240-46D3-BB59-0F3168F4199B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" name="직사각형 280">
              <a:extLst>
                <a:ext uri="{FF2B5EF4-FFF2-40B4-BE49-F238E27FC236}">
                  <a16:creationId xmlns:a16="http://schemas.microsoft.com/office/drawing/2014/main" id="{91B0EF54-D8FD-4E32-A1C4-3690396B3D83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2" name="그룹 281">
            <a:extLst>
              <a:ext uri="{FF2B5EF4-FFF2-40B4-BE49-F238E27FC236}">
                <a16:creationId xmlns:a16="http://schemas.microsoft.com/office/drawing/2014/main" id="{CC26FEB3-BAA1-4FAF-9FEB-306BB43F2545}"/>
              </a:ext>
            </a:extLst>
          </p:cNvPr>
          <p:cNvGrpSpPr/>
          <p:nvPr/>
        </p:nvGrpSpPr>
        <p:grpSpPr>
          <a:xfrm>
            <a:off x="4361087" y="2993766"/>
            <a:ext cx="720000" cy="720000"/>
            <a:chOff x="5442564" y="3983023"/>
            <a:chExt cx="720000" cy="720000"/>
          </a:xfrm>
        </p:grpSpPr>
        <p:sp>
          <p:nvSpPr>
            <p:cNvPr id="283" name="직사각형 282">
              <a:extLst>
                <a:ext uri="{FF2B5EF4-FFF2-40B4-BE49-F238E27FC236}">
                  <a16:creationId xmlns:a16="http://schemas.microsoft.com/office/drawing/2014/main" id="{F5AD2C50-D8E6-4B0E-B924-588B3A80C9A1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" name="직사각형 283">
              <a:extLst>
                <a:ext uri="{FF2B5EF4-FFF2-40B4-BE49-F238E27FC236}">
                  <a16:creationId xmlns:a16="http://schemas.microsoft.com/office/drawing/2014/main" id="{A72EE627-D80C-4AA6-B2EC-648D0A028824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" name="직사각형 284">
              <a:extLst>
                <a:ext uri="{FF2B5EF4-FFF2-40B4-BE49-F238E27FC236}">
                  <a16:creationId xmlns:a16="http://schemas.microsoft.com/office/drawing/2014/main" id="{36CB3CBB-C776-4890-8E6D-C1EB9B0464ED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" name="직사각형 285">
              <a:extLst>
                <a:ext uri="{FF2B5EF4-FFF2-40B4-BE49-F238E27FC236}">
                  <a16:creationId xmlns:a16="http://schemas.microsoft.com/office/drawing/2014/main" id="{49FBBC86-D74A-4E1B-AD42-806578C79300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7" name="그룹 286">
            <a:extLst>
              <a:ext uri="{FF2B5EF4-FFF2-40B4-BE49-F238E27FC236}">
                <a16:creationId xmlns:a16="http://schemas.microsoft.com/office/drawing/2014/main" id="{A59E1552-2E48-477B-BD9B-83544F8D37E4}"/>
              </a:ext>
            </a:extLst>
          </p:cNvPr>
          <p:cNvGrpSpPr/>
          <p:nvPr/>
        </p:nvGrpSpPr>
        <p:grpSpPr>
          <a:xfrm>
            <a:off x="4513487" y="3146166"/>
            <a:ext cx="720000" cy="720000"/>
            <a:chOff x="5442564" y="3983023"/>
            <a:chExt cx="720000" cy="720000"/>
          </a:xfrm>
        </p:grpSpPr>
        <p:sp>
          <p:nvSpPr>
            <p:cNvPr id="288" name="직사각형 287">
              <a:extLst>
                <a:ext uri="{FF2B5EF4-FFF2-40B4-BE49-F238E27FC236}">
                  <a16:creationId xmlns:a16="http://schemas.microsoft.com/office/drawing/2014/main" id="{6C566236-B232-4738-BB09-768B03DF5CAA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" name="직사각형 288">
              <a:extLst>
                <a:ext uri="{FF2B5EF4-FFF2-40B4-BE49-F238E27FC236}">
                  <a16:creationId xmlns:a16="http://schemas.microsoft.com/office/drawing/2014/main" id="{A64AA8AD-97D7-4B46-BCDF-D743FBCE548A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" name="직사각형 289">
              <a:extLst>
                <a:ext uri="{FF2B5EF4-FFF2-40B4-BE49-F238E27FC236}">
                  <a16:creationId xmlns:a16="http://schemas.microsoft.com/office/drawing/2014/main" id="{A1B148D3-B778-46CE-9450-0FC3F397E1F1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" name="직사각형 290">
              <a:extLst>
                <a:ext uri="{FF2B5EF4-FFF2-40B4-BE49-F238E27FC236}">
                  <a16:creationId xmlns:a16="http://schemas.microsoft.com/office/drawing/2014/main" id="{323F4155-05B5-4F11-A729-646415667F9E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2" name="그룹 291">
            <a:extLst>
              <a:ext uri="{FF2B5EF4-FFF2-40B4-BE49-F238E27FC236}">
                <a16:creationId xmlns:a16="http://schemas.microsoft.com/office/drawing/2014/main" id="{23E88BAA-DF80-47EF-B370-2060774AA915}"/>
              </a:ext>
            </a:extLst>
          </p:cNvPr>
          <p:cNvGrpSpPr/>
          <p:nvPr/>
        </p:nvGrpSpPr>
        <p:grpSpPr>
          <a:xfrm>
            <a:off x="4665887" y="3298566"/>
            <a:ext cx="720000" cy="720000"/>
            <a:chOff x="5442564" y="3983023"/>
            <a:chExt cx="720000" cy="720000"/>
          </a:xfrm>
        </p:grpSpPr>
        <p:sp>
          <p:nvSpPr>
            <p:cNvPr id="293" name="직사각형 292">
              <a:extLst>
                <a:ext uri="{FF2B5EF4-FFF2-40B4-BE49-F238E27FC236}">
                  <a16:creationId xmlns:a16="http://schemas.microsoft.com/office/drawing/2014/main" id="{008801AA-58B4-43B7-B7DB-1A5CFEA93301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" name="직사각형 293">
              <a:extLst>
                <a:ext uri="{FF2B5EF4-FFF2-40B4-BE49-F238E27FC236}">
                  <a16:creationId xmlns:a16="http://schemas.microsoft.com/office/drawing/2014/main" id="{71C4BE45-77D1-45EF-91CD-80DCC4BF012E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" name="직사각형 294">
              <a:extLst>
                <a:ext uri="{FF2B5EF4-FFF2-40B4-BE49-F238E27FC236}">
                  <a16:creationId xmlns:a16="http://schemas.microsoft.com/office/drawing/2014/main" id="{6964F5ED-426B-4548-87A5-A063EFAB8F36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" name="직사각형 295">
              <a:extLst>
                <a:ext uri="{FF2B5EF4-FFF2-40B4-BE49-F238E27FC236}">
                  <a16:creationId xmlns:a16="http://schemas.microsoft.com/office/drawing/2014/main" id="{392EAB14-D909-4857-94BD-C0B547AD7CC6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7" name="그룹 296">
            <a:extLst>
              <a:ext uri="{FF2B5EF4-FFF2-40B4-BE49-F238E27FC236}">
                <a16:creationId xmlns:a16="http://schemas.microsoft.com/office/drawing/2014/main" id="{9D746E81-44C5-40A8-8B11-F07613254B53}"/>
              </a:ext>
            </a:extLst>
          </p:cNvPr>
          <p:cNvGrpSpPr/>
          <p:nvPr/>
        </p:nvGrpSpPr>
        <p:grpSpPr>
          <a:xfrm>
            <a:off x="3913385" y="4117725"/>
            <a:ext cx="720000" cy="720000"/>
            <a:chOff x="5442564" y="3983023"/>
            <a:chExt cx="720000" cy="720000"/>
          </a:xfrm>
        </p:grpSpPr>
        <p:sp>
          <p:nvSpPr>
            <p:cNvPr id="298" name="직사각형 297">
              <a:extLst>
                <a:ext uri="{FF2B5EF4-FFF2-40B4-BE49-F238E27FC236}">
                  <a16:creationId xmlns:a16="http://schemas.microsoft.com/office/drawing/2014/main" id="{5179E0BD-9B34-4285-9644-A27E68DE6263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" name="직사각형 298">
              <a:extLst>
                <a:ext uri="{FF2B5EF4-FFF2-40B4-BE49-F238E27FC236}">
                  <a16:creationId xmlns:a16="http://schemas.microsoft.com/office/drawing/2014/main" id="{605DF8A9-26F0-4DC0-8A54-3AA853877C4C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" name="직사각형 299">
              <a:extLst>
                <a:ext uri="{FF2B5EF4-FFF2-40B4-BE49-F238E27FC236}">
                  <a16:creationId xmlns:a16="http://schemas.microsoft.com/office/drawing/2014/main" id="{0E0FD937-BA5D-4695-80A1-CA86CA0F2D03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" name="직사각형 300">
              <a:extLst>
                <a:ext uri="{FF2B5EF4-FFF2-40B4-BE49-F238E27FC236}">
                  <a16:creationId xmlns:a16="http://schemas.microsoft.com/office/drawing/2014/main" id="{57278A56-A28D-44CD-920B-5C6353DD4EB2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2" name="그룹 301">
            <a:extLst>
              <a:ext uri="{FF2B5EF4-FFF2-40B4-BE49-F238E27FC236}">
                <a16:creationId xmlns:a16="http://schemas.microsoft.com/office/drawing/2014/main" id="{ADD0360F-36C0-4A2B-997E-1C01AEE5F16C}"/>
              </a:ext>
            </a:extLst>
          </p:cNvPr>
          <p:cNvGrpSpPr/>
          <p:nvPr/>
        </p:nvGrpSpPr>
        <p:grpSpPr>
          <a:xfrm>
            <a:off x="4065785" y="4270125"/>
            <a:ext cx="720000" cy="720000"/>
            <a:chOff x="5442564" y="3983023"/>
            <a:chExt cx="720000" cy="720000"/>
          </a:xfrm>
        </p:grpSpPr>
        <p:sp>
          <p:nvSpPr>
            <p:cNvPr id="303" name="직사각형 302">
              <a:extLst>
                <a:ext uri="{FF2B5EF4-FFF2-40B4-BE49-F238E27FC236}">
                  <a16:creationId xmlns:a16="http://schemas.microsoft.com/office/drawing/2014/main" id="{B6B8C99A-64CE-465E-9220-7B03275DCF2B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" name="직사각형 303">
              <a:extLst>
                <a:ext uri="{FF2B5EF4-FFF2-40B4-BE49-F238E27FC236}">
                  <a16:creationId xmlns:a16="http://schemas.microsoft.com/office/drawing/2014/main" id="{4FDFD01E-1566-4617-AF9D-BC51AB6AF86B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5" name="직사각형 304">
              <a:extLst>
                <a:ext uri="{FF2B5EF4-FFF2-40B4-BE49-F238E27FC236}">
                  <a16:creationId xmlns:a16="http://schemas.microsoft.com/office/drawing/2014/main" id="{D59BDF9E-3710-497A-8A8D-2D7FC2B706B2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6" name="직사각형 305">
              <a:extLst>
                <a:ext uri="{FF2B5EF4-FFF2-40B4-BE49-F238E27FC236}">
                  <a16:creationId xmlns:a16="http://schemas.microsoft.com/office/drawing/2014/main" id="{E08AA4D0-0150-4DE1-8A88-F8ADA3EF16A4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7" name="그룹 306">
            <a:extLst>
              <a:ext uri="{FF2B5EF4-FFF2-40B4-BE49-F238E27FC236}">
                <a16:creationId xmlns:a16="http://schemas.microsoft.com/office/drawing/2014/main" id="{3F093E69-71CB-47F8-931E-52B792104B8E}"/>
              </a:ext>
            </a:extLst>
          </p:cNvPr>
          <p:cNvGrpSpPr/>
          <p:nvPr/>
        </p:nvGrpSpPr>
        <p:grpSpPr>
          <a:xfrm>
            <a:off x="4218185" y="4422525"/>
            <a:ext cx="720000" cy="720000"/>
            <a:chOff x="5442564" y="3983023"/>
            <a:chExt cx="720000" cy="720000"/>
          </a:xfrm>
        </p:grpSpPr>
        <p:sp>
          <p:nvSpPr>
            <p:cNvPr id="308" name="직사각형 307">
              <a:extLst>
                <a:ext uri="{FF2B5EF4-FFF2-40B4-BE49-F238E27FC236}">
                  <a16:creationId xmlns:a16="http://schemas.microsoft.com/office/drawing/2014/main" id="{C0DF197F-B0A1-493D-A318-4A722CFF2673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" name="직사각형 308">
              <a:extLst>
                <a:ext uri="{FF2B5EF4-FFF2-40B4-BE49-F238E27FC236}">
                  <a16:creationId xmlns:a16="http://schemas.microsoft.com/office/drawing/2014/main" id="{49232273-1E24-4994-A08F-6DEC7E68A648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" name="직사각형 309">
              <a:extLst>
                <a:ext uri="{FF2B5EF4-FFF2-40B4-BE49-F238E27FC236}">
                  <a16:creationId xmlns:a16="http://schemas.microsoft.com/office/drawing/2014/main" id="{4139E721-3D67-4BC6-96AD-94793CD1C377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1" name="직사각형 310">
              <a:extLst>
                <a:ext uri="{FF2B5EF4-FFF2-40B4-BE49-F238E27FC236}">
                  <a16:creationId xmlns:a16="http://schemas.microsoft.com/office/drawing/2014/main" id="{7B989A7A-5EDC-4A66-9263-879C037D2102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5" name="그룹 184">
            <a:extLst>
              <a:ext uri="{FF2B5EF4-FFF2-40B4-BE49-F238E27FC236}">
                <a16:creationId xmlns:a16="http://schemas.microsoft.com/office/drawing/2014/main" id="{02A3E35D-30BC-7AE1-56F6-F3A874127B72}"/>
              </a:ext>
            </a:extLst>
          </p:cNvPr>
          <p:cNvGrpSpPr/>
          <p:nvPr/>
        </p:nvGrpSpPr>
        <p:grpSpPr>
          <a:xfrm>
            <a:off x="545096" y="2350060"/>
            <a:ext cx="604487" cy="591604"/>
            <a:chOff x="2844241" y="3674864"/>
            <a:chExt cx="1440000" cy="1440000"/>
          </a:xfrm>
        </p:grpSpPr>
        <p:sp>
          <p:nvSpPr>
            <p:cNvPr id="186" name="직사각형 185">
              <a:extLst>
                <a:ext uri="{FF2B5EF4-FFF2-40B4-BE49-F238E27FC236}">
                  <a16:creationId xmlns:a16="http://schemas.microsoft.com/office/drawing/2014/main" id="{FBEA63C4-70B3-2F7E-E6B3-6C4EAF803E0A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" name="직사각형 186">
              <a:extLst>
                <a:ext uri="{FF2B5EF4-FFF2-40B4-BE49-F238E27FC236}">
                  <a16:creationId xmlns:a16="http://schemas.microsoft.com/office/drawing/2014/main" id="{C4382165-073E-94B6-EEBB-766C20A2043D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직사각형 187">
              <a:extLst>
                <a:ext uri="{FF2B5EF4-FFF2-40B4-BE49-F238E27FC236}">
                  <a16:creationId xmlns:a16="http://schemas.microsoft.com/office/drawing/2014/main" id="{DD9F15CB-4019-90FC-834A-9783C2FBF0AC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직사각형 188">
              <a:extLst>
                <a:ext uri="{FF2B5EF4-FFF2-40B4-BE49-F238E27FC236}">
                  <a16:creationId xmlns:a16="http://schemas.microsoft.com/office/drawing/2014/main" id="{6F4B32DD-522B-5BB9-B5D6-92CFAC1E35F4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" name="직사각형 189">
              <a:extLst>
                <a:ext uri="{FF2B5EF4-FFF2-40B4-BE49-F238E27FC236}">
                  <a16:creationId xmlns:a16="http://schemas.microsoft.com/office/drawing/2014/main" id="{453D9539-F361-7A01-E6A1-219E6E10106C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" name="직사각형 190">
              <a:extLst>
                <a:ext uri="{FF2B5EF4-FFF2-40B4-BE49-F238E27FC236}">
                  <a16:creationId xmlns:a16="http://schemas.microsoft.com/office/drawing/2014/main" id="{24033436-62A1-B703-EFB0-F905BE067C72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" name="직사각형 191">
              <a:extLst>
                <a:ext uri="{FF2B5EF4-FFF2-40B4-BE49-F238E27FC236}">
                  <a16:creationId xmlns:a16="http://schemas.microsoft.com/office/drawing/2014/main" id="{13A62026-ECDF-31E1-E94B-2A55476D21FE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" name="직사각형 192">
              <a:extLst>
                <a:ext uri="{FF2B5EF4-FFF2-40B4-BE49-F238E27FC236}">
                  <a16:creationId xmlns:a16="http://schemas.microsoft.com/office/drawing/2014/main" id="{EC5B007C-3B33-F0AC-7D31-8D183E7E68E9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직사각형 193">
              <a:extLst>
                <a:ext uri="{FF2B5EF4-FFF2-40B4-BE49-F238E27FC236}">
                  <a16:creationId xmlns:a16="http://schemas.microsoft.com/office/drawing/2014/main" id="{D384306E-CCD8-BE91-11BC-56EFFC2A4034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" name="직사각형 194">
              <a:extLst>
                <a:ext uri="{FF2B5EF4-FFF2-40B4-BE49-F238E27FC236}">
                  <a16:creationId xmlns:a16="http://schemas.microsoft.com/office/drawing/2014/main" id="{DB81C5AA-D408-5077-3CC4-4B058B9F0FAA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" name="직사각형 195">
              <a:extLst>
                <a:ext uri="{FF2B5EF4-FFF2-40B4-BE49-F238E27FC236}">
                  <a16:creationId xmlns:a16="http://schemas.microsoft.com/office/drawing/2014/main" id="{379250F1-4E7F-6B95-BB0F-8FFCD324B152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직사각형 196">
              <a:extLst>
                <a:ext uri="{FF2B5EF4-FFF2-40B4-BE49-F238E27FC236}">
                  <a16:creationId xmlns:a16="http://schemas.microsoft.com/office/drawing/2014/main" id="{77C36E8F-1266-FE1F-B7C7-826BD132F8FE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직사각형 197">
              <a:extLst>
                <a:ext uri="{FF2B5EF4-FFF2-40B4-BE49-F238E27FC236}">
                  <a16:creationId xmlns:a16="http://schemas.microsoft.com/office/drawing/2014/main" id="{74D89D4E-E105-F7E3-5E88-F4E105F45A3D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" name="직사각형 198">
              <a:extLst>
                <a:ext uri="{FF2B5EF4-FFF2-40B4-BE49-F238E27FC236}">
                  <a16:creationId xmlns:a16="http://schemas.microsoft.com/office/drawing/2014/main" id="{D148B6F4-9FB7-1AAA-CEFA-6DEE8BF26C15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" name="직사각형 199">
              <a:extLst>
                <a:ext uri="{FF2B5EF4-FFF2-40B4-BE49-F238E27FC236}">
                  <a16:creationId xmlns:a16="http://schemas.microsoft.com/office/drawing/2014/main" id="{04BE4654-1016-0C1F-2FFF-BF980E41A3D3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" name="직사각형 200">
              <a:extLst>
                <a:ext uri="{FF2B5EF4-FFF2-40B4-BE49-F238E27FC236}">
                  <a16:creationId xmlns:a16="http://schemas.microsoft.com/office/drawing/2014/main" id="{7233B7E8-1971-3EEC-9520-6C7D68223199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2" name="그룹 201">
            <a:extLst>
              <a:ext uri="{FF2B5EF4-FFF2-40B4-BE49-F238E27FC236}">
                <a16:creationId xmlns:a16="http://schemas.microsoft.com/office/drawing/2014/main" id="{7ECE5C21-7831-B961-6400-637D6879E8D3}"/>
              </a:ext>
            </a:extLst>
          </p:cNvPr>
          <p:cNvGrpSpPr/>
          <p:nvPr/>
        </p:nvGrpSpPr>
        <p:grpSpPr>
          <a:xfrm>
            <a:off x="607931" y="2409161"/>
            <a:ext cx="604487" cy="591604"/>
            <a:chOff x="2844241" y="3674864"/>
            <a:chExt cx="1440000" cy="1440000"/>
          </a:xfrm>
        </p:grpSpPr>
        <p:sp>
          <p:nvSpPr>
            <p:cNvPr id="203" name="직사각형 202">
              <a:extLst>
                <a:ext uri="{FF2B5EF4-FFF2-40B4-BE49-F238E27FC236}">
                  <a16:creationId xmlns:a16="http://schemas.microsoft.com/office/drawing/2014/main" id="{E2A3D92E-B753-EC82-AA1F-264971C37090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" name="직사각형 203">
              <a:extLst>
                <a:ext uri="{FF2B5EF4-FFF2-40B4-BE49-F238E27FC236}">
                  <a16:creationId xmlns:a16="http://schemas.microsoft.com/office/drawing/2014/main" id="{C0B78227-3F65-F35B-A53E-8C04969865BB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" name="직사각형 204">
              <a:extLst>
                <a:ext uri="{FF2B5EF4-FFF2-40B4-BE49-F238E27FC236}">
                  <a16:creationId xmlns:a16="http://schemas.microsoft.com/office/drawing/2014/main" id="{342255B5-7844-0114-5FF4-770FD7CA8ED4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직사각형 205">
              <a:extLst>
                <a:ext uri="{FF2B5EF4-FFF2-40B4-BE49-F238E27FC236}">
                  <a16:creationId xmlns:a16="http://schemas.microsoft.com/office/drawing/2014/main" id="{A1A17C92-9974-8049-48C9-07A27B5AF4E9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직사각형 206">
              <a:extLst>
                <a:ext uri="{FF2B5EF4-FFF2-40B4-BE49-F238E27FC236}">
                  <a16:creationId xmlns:a16="http://schemas.microsoft.com/office/drawing/2014/main" id="{2A467B84-A9D7-B477-563A-7EE1D557665C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직사각형 207">
              <a:extLst>
                <a:ext uri="{FF2B5EF4-FFF2-40B4-BE49-F238E27FC236}">
                  <a16:creationId xmlns:a16="http://schemas.microsoft.com/office/drawing/2014/main" id="{779DFFDD-271A-EFC8-E130-F3DA205B41DC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" name="직사각형 208">
              <a:extLst>
                <a:ext uri="{FF2B5EF4-FFF2-40B4-BE49-F238E27FC236}">
                  <a16:creationId xmlns:a16="http://schemas.microsoft.com/office/drawing/2014/main" id="{ADA7BB8B-87C8-2DD7-B97E-05E6514A985E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" name="직사각형 209">
              <a:extLst>
                <a:ext uri="{FF2B5EF4-FFF2-40B4-BE49-F238E27FC236}">
                  <a16:creationId xmlns:a16="http://schemas.microsoft.com/office/drawing/2014/main" id="{BAAA022A-6D50-2EDD-53C3-FB9FB5812502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" name="직사각형 210">
              <a:extLst>
                <a:ext uri="{FF2B5EF4-FFF2-40B4-BE49-F238E27FC236}">
                  <a16:creationId xmlns:a16="http://schemas.microsoft.com/office/drawing/2014/main" id="{319AD6C5-652A-88C3-8704-39C0A7E2CFA6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" name="직사각형 211">
              <a:extLst>
                <a:ext uri="{FF2B5EF4-FFF2-40B4-BE49-F238E27FC236}">
                  <a16:creationId xmlns:a16="http://schemas.microsoft.com/office/drawing/2014/main" id="{3726C37B-2E1E-E51E-5405-B38C5DB3D3B0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" name="직사각형 212">
              <a:extLst>
                <a:ext uri="{FF2B5EF4-FFF2-40B4-BE49-F238E27FC236}">
                  <a16:creationId xmlns:a16="http://schemas.microsoft.com/office/drawing/2014/main" id="{2FD486B5-25D4-706A-B399-6AA731DB800F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" name="직사각형 213">
              <a:extLst>
                <a:ext uri="{FF2B5EF4-FFF2-40B4-BE49-F238E27FC236}">
                  <a16:creationId xmlns:a16="http://schemas.microsoft.com/office/drawing/2014/main" id="{21279A18-E51F-718A-6005-E56035F3C13B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D0D5C592-A8C4-27EF-3E66-6DCB6CCCB8BB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직사각형 215">
              <a:extLst>
                <a:ext uri="{FF2B5EF4-FFF2-40B4-BE49-F238E27FC236}">
                  <a16:creationId xmlns:a16="http://schemas.microsoft.com/office/drawing/2014/main" id="{725CE3D9-46C6-F5CF-155B-46A91F8EA164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" name="직사각형 216">
              <a:extLst>
                <a:ext uri="{FF2B5EF4-FFF2-40B4-BE49-F238E27FC236}">
                  <a16:creationId xmlns:a16="http://schemas.microsoft.com/office/drawing/2014/main" id="{0F3BD3F7-872C-9D11-8725-A24C30BB4A8D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직사각형 217">
              <a:extLst>
                <a:ext uri="{FF2B5EF4-FFF2-40B4-BE49-F238E27FC236}">
                  <a16:creationId xmlns:a16="http://schemas.microsoft.com/office/drawing/2014/main" id="{590D8C8F-58ED-032E-8916-8C1F28CFBADC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9" name="그룹 218">
            <a:extLst>
              <a:ext uri="{FF2B5EF4-FFF2-40B4-BE49-F238E27FC236}">
                <a16:creationId xmlns:a16="http://schemas.microsoft.com/office/drawing/2014/main" id="{6F0BC949-8D6C-DF66-90AB-9E9AFCD5D867}"/>
              </a:ext>
            </a:extLst>
          </p:cNvPr>
          <p:cNvGrpSpPr/>
          <p:nvPr/>
        </p:nvGrpSpPr>
        <p:grpSpPr>
          <a:xfrm>
            <a:off x="1436010" y="2311627"/>
            <a:ext cx="604487" cy="591604"/>
            <a:chOff x="2844241" y="3674864"/>
            <a:chExt cx="1440000" cy="1440000"/>
          </a:xfrm>
        </p:grpSpPr>
        <p:sp>
          <p:nvSpPr>
            <p:cNvPr id="220" name="직사각형 219">
              <a:extLst>
                <a:ext uri="{FF2B5EF4-FFF2-40B4-BE49-F238E27FC236}">
                  <a16:creationId xmlns:a16="http://schemas.microsoft.com/office/drawing/2014/main" id="{341CDE26-9B62-903E-F985-363C7B6BE029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" name="직사각형 220">
              <a:extLst>
                <a:ext uri="{FF2B5EF4-FFF2-40B4-BE49-F238E27FC236}">
                  <a16:creationId xmlns:a16="http://schemas.microsoft.com/office/drawing/2014/main" id="{06DBEC00-E4E9-3808-7C50-B9D841BD5272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직사각형 221">
              <a:extLst>
                <a:ext uri="{FF2B5EF4-FFF2-40B4-BE49-F238E27FC236}">
                  <a16:creationId xmlns:a16="http://schemas.microsoft.com/office/drawing/2014/main" id="{FD52683D-FA09-4BE9-600A-FE1D76C265CC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" name="직사각형 222">
              <a:extLst>
                <a:ext uri="{FF2B5EF4-FFF2-40B4-BE49-F238E27FC236}">
                  <a16:creationId xmlns:a16="http://schemas.microsoft.com/office/drawing/2014/main" id="{FDD0F2BB-92C2-1EF2-F146-35E43888EC2D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" name="직사각형 223">
              <a:extLst>
                <a:ext uri="{FF2B5EF4-FFF2-40B4-BE49-F238E27FC236}">
                  <a16:creationId xmlns:a16="http://schemas.microsoft.com/office/drawing/2014/main" id="{1567F139-BCBA-1B07-77F7-AD729D4F6BA9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" name="직사각형 224">
              <a:extLst>
                <a:ext uri="{FF2B5EF4-FFF2-40B4-BE49-F238E27FC236}">
                  <a16:creationId xmlns:a16="http://schemas.microsoft.com/office/drawing/2014/main" id="{39FB1A56-226B-A1F9-0580-3766CA59B2C5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" name="직사각형 225">
              <a:extLst>
                <a:ext uri="{FF2B5EF4-FFF2-40B4-BE49-F238E27FC236}">
                  <a16:creationId xmlns:a16="http://schemas.microsoft.com/office/drawing/2014/main" id="{3D01549F-8CA8-1AA3-0F05-465D05BC65E7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" name="직사각형 226">
              <a:extLst>
                <a:ext uri="{FF2B5EF4-FFF2-40B4-BE49-F238E27FC236}">
                  <a16:creationId xmlns:a16="http://schemas.microsoft.com/office/drawing/2014/main" id="{D5E9D637-8FD0-3B14-D979-648367E39CBC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" name="직사각형 227">
              <a:extLst>
                <a:ext uri="{FF2B5EF4-FFF2-40B4-BE49-F238E27FC236}">
                  <a16:creationId xmlns:a16="http://schemas.microsoft.com/office/drawing/2014/main" id="{7E201AAF-80E9-1669-F7DB-BDDE87EE6AE2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" name="직사각형 228">
              <a:extLst>
                <a:ext uri="{FF2B5EF4-FFF2-40B4-BE49-F238E27FC236}">
                  <a16:creationId xmlns:a16="http://schemas.microsoft.com/office/drawing/2014/main" id="{29073D2B-A435-338F-21F1-CEE4EF920C56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" name="직사각형 229">
              <a:extLst>
                <a:ext uri="{FF2B5EF4-FFF2-40B4-BE49-F238E27FC236}">
                  <a16:creationId xmlns:a16="http://schemas.microsoft.com/office/drawing/2014/main" id="{D355F9BF-DD4C-C844-B31F-05822C0432F1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" name="직사각형 230">
              <a:extLst>
                <a:ext uri="{FF2B5EF4-FFF2-40B4-BE49-F238E27FC236}">
                  <a16:creationId xmlns:a16="http://schemas.microsoft.com/office/drawing/2014/main" id="{BF3C74D7-1CBF-3280-F4D7-0613CD150946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" name="직사각형 231">
              <a:extLst>
                <a:ext uri="{FF2B5EF4-FFF2-40B4-BE49-F238E27FC236}">
                  <a16:creationId xmlns:a16="http://schemas.microsoft.com/office/drawing/2014/main" id="{6E29F183-CF82-45B0-BF43-80E26CCCAE50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" name="직사각형 232">
              <a:extLst>
                <a:ext uri="{FF2B5EF4-FFF2-40B4-BE49-F238E27FC236}">
                  <a16:creationId xmlns:a16="http://schemas.microsoft.com/office/drawing/2014/main" id="{064774F9-E300-05A7-3F7E-2E7A655D171B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" name="직사각형 233">
              <a:extLst>
                <a:ext uri="{FF2B5EF4-FFF2-40B4-BE49-F238E27FC236}">
                  <a16:creationId xmlns:a16="http://schemas.microsoft.com/office/drawing/2014/main" id="{1874CAEE-4519-87F2-5C18-3069B95BB40B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" name="직사각형 234">
              <a:extLst>
                <a:ext uri="{FF2B5EF4-FFF2-40B4-BE49-F238E27FC236}">
                  <a16:creationId xmlns:a16="http://schemas.microsoft.com/office/drawing/2014/main" id="{B8D7A57A-5A17-6DCB-B8A8-22EAC4E72EB1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6" name="그룹 235">
            <a:extLst>
              <a:ext uri="{FF2B5EF4-FFF2-40B4-BE49-F238E27FC236}">
                <a16:creationId xmlns:a16="http://schemas.microsoft.com/office/drawing/2014/main" id="{9C69D594-0D20-DD05-1A08-3A3134C90723}"/>
              </a:ext>
            </a:extLst>
          </p:cNvPr>
          <p:cNvGrpSpPr/>
          <p:nvPr/>
        </p:nvGrpSpPr>
        <p:grpSpPr>
          <a:xfrm>
            <a:off x="1499753" y="2358390"/>
            <a:ext cx="604487" cy="591604"/>
            <a:chOff x="2844241" y="3674864"/>
            <a:chExt cx="1440000" cy="1440000"/>
          </a:xfrm>
        </p:grpSpPr>
        <p:sp>
          <p:nvSpPr>
            <p:cNvPr id="237" name="직사각형 236">
              <a:extLst>
                <a:ext uri="{FF2B5EF4-FFF2-40B4-BE49-F238E27FC236}">
                  <a16:creationId xmlns:a16="http://schemas.microsoft.com/office/drawing/2014/main" id="{AEB85D65-27CE-319E-0217-53E73D363FC5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" name="직사각형 237">
              <a:extLst>
                <a:ext uri="{FF2B5EF4-FFF2-40B4-BE49-F238E27FC236}">
                  <a16:creationId xmlns:a16="http://schemas.microsoft.com/office/drawing/2014/main" id="{89C70B9A-6E34-78FA-B8AC-68916D30BFC8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" name="직사각형 238">
              <a:extLst>
                <a:ext uri="{FF2B5EF4-FFF2-40B4-BE49-F238E27FC236}">
                  <a16:creationId xmlns:a16="http://schemas.microsoft.com/office/drawing/2014/main" id="{3E64D14E-B3A6-C0BA-4CE4-BD99B3D99D14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" name="직사각형 239">
              <a:extLst>
                <a:ext uri="{FF2B5EF4-FFF2-40B4-BE49-F238E27FC236}">
                  <a16:creationId xmlns:a16="http://schemas.microsoft.com/office/drawing/2014/main" id="{2B0961AE-5F45-EE0C-7BF4-200A761484FE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직사각형 240">
              <a:extLst>
                <a:ext uri="{FF2B5EF4-FFF2-40B4-BE49-F238E27FC236}">
                  <a16:creationId xmlns:a16="http://schemas.microsoft.com/office/drawing/2014/main" id="{CC4C4CF0-6591-0457-966B-88796AD3CFB3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" name="직사각형 241">
              <a:extLst>
                <a:ext uri="{FF2B5EF4-FFF2-40B4-BE49-F238E27FC236}">
                  <a16:creationId xmlns:a16="http://schemas.microsoft.com/office/drawing/2014/main" id="{1828CC52-10E1-F501-A78A-C61D5EE65D1F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" name="직사각형 242">
              <a:extLst>
                <a:ext uri="{FF2B5EF4-FFF2-40B4-BE49-F238E27FC236}">
                  <a16:creationId xmlns:a16="http://schemas.microsoft.com/office/drawing/2014/main" id="{C2FAF068-368F-B94B-721F-B657953FF1C2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" name="직사각형 243">
              <a:extLst>
                <a:ext uri="{FF2B5EF4-FFF2-40B4-BE49-F238E27FC236}">
                  <a16:creationId xmlns:a16="http://schemas.microsoft.com/office/drawing/2014/main" id="{0D0434FD-7D4F-1FDC-FD4A-842FDE50E344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직사각형 244">
              <a:extLst>
                <a:ext uri="{FF2B5EF4-FFF2-40B4-BE49-F238E27FC236}">
                  <a16:creationId xmlns:a16="http://schemas.microsoft.com/office/drawing/2014/main" id="{7ADD724D-1413-B032-4DD5-84E99AFD616A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직사각형 245">
              <a:extLst>
                <a:ext uri="{FF2B5EF4-FFF2-40B4-BE49-F238E27FC236}">
                  <a16:creationId xmlns:a16="http://schemas.microsoft.com/office/drawing/2014/main" id="{8A351023-1122-6E88-E3BB-D3FABF83931C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" name="직사각형 246">
              <a:extLst>
                <a:ext uri="{FF2B5EF4-FFF2-40B4-BE49-F238E27FC236}">
                  <a16:creationId xmlns:a16="http://schemas.microsoft.com/office/drawing/2014/main" id="{559A1DD8-7D9E-E904-3BF4-AE58C3A9446B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2" name="직사각형 351">
              <a:extLst>
                <a:ext uri="{FF2B5EF4-FFF2-40B4-BE49-F238E27FC236}">
                  <a16:creationId xmlns:a16="http://schemas.microsoft.com/office/drawing/2014/main" id="{46F2DFC8-9A23-3FBD-8421-5F9EFE727B88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3" name="직사각형 352">
              <a:extLst>
                <a:ext uri="{FF2B5EF4-FFF2-40B4-BE49-F238E27FC236}">
                  <a16:creationId xmlns:a16="http://schemas.microsoft.com/office/drawing/2014/main" id="{99C999BB-EE6B-4AB3-67F8-0EF1003A917B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4" name="직사각형 353">
              <a:extLst>
                <a:ext uri="{FF2B5EF4-FFF2-40B4-BE49-F238E27FC236}">
                  <a16:creationId xmlns:a16="http://schemas.microsoft.com/office/drawing/2014/main" id="{B28B968C-2230-F8FB-1CB0-85C7CDD18509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5" name="직사각형 354">
              <a:extLst>
                <a:ext uri="{FF2B5EF4-FFF2-40B4-BE49-F238E27FC236}">
                  <a16:creationId xmlns:a16="http://schemas.microsoft.com/office/drawing/2014/main" id="{17FDDDF5-0600-9B38-E299-A447D84C3DEB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6" name="직사각형 355">
              <a:extLst>
                <a:ext uri="{FF2B5EF4-FFF2-40B4-BE49-F238E27FC236}">
                  <a16:creationId xmlns:a16="http://schemas.microsoft.com/office/drawing/2014/main" id="{F884BF88-BF73-E138-87A0-6B3951102269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7" name="그룹 356">
            <a:extLst>
              <a:ext uri="{FF2B5EF4-FFF2-40B4-BE49-F238E27FC236}">
                <a16:creationId xmlns:a16="http://schemas.microsoft.com/office/drawing/2014/main" id="{08CD4676-5956-8072-374C-416BF0768233}"/>
              </a:ext>
            </a:extLst>
          </p:cNvPr>
          <p:cNvGrpSpPr/>
          <p:nvPr/>
        </p:nvGrpSpPr>
        <p:grpSpPr>
          <a:xfrm>
            <a:off x="1562588" y="2417491"/>
            <a:ext cx="604487" cy="591604"/>
            <a:chOff x="2844241" y="3674864"/>
            <a:chExt cx="1440000" cy="1440000"/>
          </a:xfrm>
        </p:grpSpPr>
        <p:sp>
          <p:nvSpPr>
            <p:cNvPr id="358" name="직사각형 357">
              <a:extLst>
                <a:ext uri="{FF2B5EF4-FFF2-40B4-BE49-F238E27FC236}">
                  <a16:creationId xmlns:a16="http://schemas.microsoft.com/office/drawing/2014/main" id="{4526873E-AFF3-A51F-3AE4-225D02E20F01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9" name="직사각형 358">
              <a:extLst>
                <a:ext uri="{FF2B5EF4-FFF2-40B4-BE49-F238E27FC236}">
                  <a16:creationId xmlns:a16="http://schemas.microsoft.com/office/drawing/2014/main" id="{B9CDE1A7-0D5C-C972-8A12-9DC780B5D8BB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0" name="직사각형 359">
              <a:extLst>
                <a:ext uri="{FF2B5EF4-FFF2-40B4-BE49-F238E27FC236}">
                  <a16:creationId xmlns:a16="http://schemas.microsoft.com/office/drawing/2014/main" id="{83A03A42-6168-7402-2519-F1A077A40258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1" name="직사각형 360">
              <a:extLst>
                <a:ext uri="{FF2B5EF4-FFF2-40B4-BE49-F238E27FC236}">
                  <a16:creationId xmlns:a16="http://schemas.microsoft.com/office/drawing/2014/main" id="{D71EE9AB-89EB-D1DD-2C41-39005F3725A8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2" name="직사각형 361">
              <a:extLst>
                <a:ext uri="{FF2B5EF4-FFF2-40B4-BE49-F238E27FC236}">
                  <a16:creationId xmlns:a16="http://schemas.microsoft.com/office/drawing/2014/main" id="{1A17D0A9-F946-F305-25BA-6349BC81C89C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3" name="직사각형 362">
              <a:extLst>
                <a:ext uri="{FF2B5EF4-FFF2-40B4-BE49-F238E27FC236}">
                  <a16:creationId xmlns:a16="http://schemas.microsoft.com/office/drawing/2014/main" id="{A90A5443-4CC2-3411-6F82-CFC7E20A41A5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4" name="직사각형 363">
              <a:extLst>
                <a:ext uri="{FF2B5EF4-FFF2-40B4-BE49-F238E27FC236}">
                  <a16:creationId xmlns:a16="http://schemas.microsoft.com/office/drawing/2014/main" id="{382A73AA-58F0-3B42-C8D8-F14DDFD1AC5D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5" name="직사각형 364">
              <a:extLst>
                <a:ext uri="{FF2B5EF4-FFF2-40B4-BE49-F238E27FC236}">
                  <a16:creationId xmlns:a16="http://schemas.microsoft.com/office/drawing/2014/main" id="{22196674-47AE-44BF-607C-0D6217A496E2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6" name="직사각형 365">
              <a:extLst>
                <a:ext uri="{FF2B5EF4-FFF2-40B4-BE49-F238E27FC236}">
                  <a16:creationId xmlns:a16="http://schemas.microsoft.com/office/drawing/2014/main" id="{33CE559F-2EE5-CE8A-AC5B-4C7F964834EC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7" name="직사각형 366">
              <a:extLst>
                <a:ext uri="{FF2B5EF4-FFF2-40B4-BE49-F238E27FC236}">
                  <a16:creationId xmlns:a16="http://schemas.microsoft.com/office/drawing/2014/main" id="{92595FFE-9122-B508-7CB2-D69F8E32F255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8" name="직사각형 367">
              <a:extLst>
                <a:ext uri="{FF2B5EF4-FFF2-40B4-BE49-F238E27FC236}">
                  <a16:creationId xmlns:a16="http://schemas.microsoft.com/office/drawing/2014/main" id="{5B958151-CB1D-0F21-BA4A-B5BB8B09B05B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9" name="직사각형 368">
              <a:extLst>
                <a:ext uri="{FF2B5EF4-FFF2-40B4-BE49-F238E27FC236}">
                  <a16:creationId xmlns:a16="http://schemas.microsoft.com/office/drawing/2014/main" id="{4DF86F0C-CAE5-13A1-8B4B-A5AA086A02A3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0" name="직사각형 369">
              <a:extLst>
                <a:ext uri="{FF2B5EF4-FFF2-40B4-BE49-F238E27FC236}">
                  <a16:creationId xmlns:a16="http://schemas.microsoft.com/office/drawing/2014/main" id="{47C76116-01E4-D4CC-CF9A-736A8C7B2DA7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1" name="직사각형 370">
              <a:extLst>
                <a:ext uri="{FF2B5EF4-FFF2-40B4-BE49-F238E27FC236}">
                  <a16:creationId xmlns:a16="http://schemas.microsoft.com/office/drawing/2014/main" id="{1D0F6EB9-CC63-F944-75D1-45C9D2CDB3F4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2" name="직사각형 371">
              <a:extLst>
                <a:ext uri="{FF2B5EF4-FFF2-40B4-BE49-F238E27FC236}">
                  <a16:creationId xmlns:a16="http://schemas.microsoft.com/office/drawing/2014/main" id="{AE208198-6A2B-B6D4-C026-91C5EFD79E90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3" name="직사각형 372">
              <a:extLst>
                <a:ext uri="{FF2B5EF4-FFF2-40B4-BE49-F238E27FC236}">
                  <a16:creationId xmlns:a16="http://schemas.microsoft.com/office/drawing/2014/main" id="{0B76AC77-F62F-A415-53A8-268FFBB26443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4" name="그룹 373">
            <a:extLst>
              <a:ext uri="{FF2B5EF4-FFF2-40B4-BE49-F238E27FC236}">
                <a16:creationId xmlns:a16="http://schemas.microsoft.com/office/drawing/2014/main" id="{8D4FC0E0-127B-7DC7-67E8-BD3A34B00AA2}"/>
              </a:ext>
            </a:extLst>
          </p:cNvPr>
          <p:cNvGrpSpPr/>
          <p:nvPr/>
        </p:nvGrpSpPr>
        <p:grpSpPr>
          <a:xfrm>
            <a:off x="1436010" y="3155103"/>
            <a:ext cx="604487" cy="591604"/>
            <a:chOff x="2844241" y="3674864"/>
            <a:chExt cx="1440000" cy="1440000"/>
          </a:xfrm>
        </p:grpSpPr>
        <p:sp>
          <p:nvSpPr>
            <p:cNvPr id="375" name="직사각형 374">
              <a:extLst>
                <a:ext uri="{FF2B5EF4-FFF2-40B4-BE49-F238E27FC236}">
                  <a16:creationId xmlns:a16="http://schemas.microsoft.com/office/drawing/2014/main" id="{6154C413-0DA1-C371-9D08-550F6818742A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6" name="직사각형 375">
              <a:extLst>
                <a:ext uri="{FF2B5EF4-FFF2-40B4-BE49-F238E27FC236}">
                  <a16:creationId xmlns:a16="http://schemas.microsoft.com/office/drawing/2014/main" id="{73DB8DD4-0E44-C6FE-DAD4-60261E60A409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7" name="직사각형 376">
              <a:extLst>
                <a:ext uri="{FF2B5EF4-FFF2-40B4-BE49-F238E27FC236}">
                  <a16:creationId xmlns:a16="http://schemas.microsoft.com/office/drawing/2014/main" id="{C3EA52EE-87C3-A3FC-32D7-70254B3659C8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8" name="직사각형 377">
              <a:extLst>
                <a:ext uri="{FF2B5EF4-FFF2-40B4-BE49-F238E27FC236}">
                  <a16:creationId xmlns:a16="http://schemas.microsoft.com/office/drawing/2014/main" id="{22F8BE77-F220-ED74-5A0F-E560ED86C38A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9" name="직사각형 378">
              <a:extLst>
                <a:ext uri="{FF2B5EF4-FFF2-40B4-BE49-F238E27FC236}">
                  <a16:creationId xmlns:a16="http://schemas.microsoft.com/office/drawing/2014/main" id="{D49AC3FD-701E-57E3-C921-76CE2D87C39D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0" name="직사각형 379">
              <a:extLst>
                <a:ext uri="{FF2B5EF4-FFF2-40B4-BE49-F238E27FC236}">
                  <a16:creationId xmlns:a16="http://schemas.microsoft.com/office/drawing/2014/main" id="{AEF5225C-636A-105B-5DC2-F016A5A685C7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1" name="직사각형 380">
              <a:extLst>
                <a:ext uri="{FF2B5EF4-FFF2-40B4-BE49-F238E27FC236}">
                  <a16:creationId xmlns:a16="http://schemas.microsoft.com/office/drawing/2014/main" id="{805BAAAA-801D-16C0-ED1A-796BBF317A81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2" name="직사각형 381">
              <a:extLst>
                <a:ext uri="{FF2B5EF4-FFF2-40B4-BE49-F238E27FC236}">
                  <a16:creationId xmlns:a16="http://schemas.microsoft.com/office/drawing/2014/main" id="{263AC69F-5D89-BE78-0EBE-8B979CF9D91D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3" name="직사각형 382">
              <a:extLst>
                <a:ext uri="{FF2B5EF4-FFF2-40B4-BE49-F238E27FC236}">
                  <a16:creationId xmlns:a16="http://schemas.microsoft.com/office/drawing/2014/main" id="{DF982EAF-7333-C56F-2609-3850DCF3E9DD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4" name="직사각형 383">
              <a:extLst>
                <a:ext uri="{FF2B5EF4-FFF2-40B4-BE49-F238E27FC236}">
                  <a16:creationId xmlns:a16="http://schemas.microsoft.com/office/drawing/2014/main" id="{B6F70379-B335-03AD-6F4B-E594ED156E4C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5" name="직사각형 384">
              <a:extLst>
                <a:ext uri="{FF2B5EF4-FFF2-40B4-BE49-F238E27FC236}">
                  <a16:creationId xmlns:a16="http://schemas.microsoft.com/office/drawing/2014/main" id="{9926CC93-152E-3E5C-FCCE-0945CE63AB1A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6" name="직사각형 385">
              <a:extLst>
                <a:ext uri="{FF2B5EF4-FFF2-40B4-BE49-F238E27FC236}">
                  <a16:creationId xmlns:a16="http://schemas.microsoft.com/office/drawing/2014/main" id="{1346597D-CF61-329B-EAC6-A50BF89CBA14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7" name="직사각형 386">
              <a:extLst>
                <a:ext uri="{FF2B5EF4-FFF2-40B4-BE49-F238E27FC236}">
                  <a16:creationId xmlns:a16="http://schemas.microsoft.com/office/drawing/2014/main" id="{7045172A-25A3-0D71-1217-81075C5190E9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8" name="직사각형 387">
              <a:extLst>
                <a:ext uri="{FF2B5EF4-FFF2-40B4-BE49-F238E27FC236}">
                  <a16:creationId xmlns:a16="http://schemas.microsoft.com/office/drawing/2014/main" id="{A1EE09C1-8B8A-3CFE-9D52-0ECD256E4904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9" name="직사각형 388">
              <a:extLst>
                <a:ext uri="{FF2B5EF4-FFF2-40B4-BE49-F238E27FC236}">
                  <a16:creationId xmlns:a16="http://schemas.microsoft.com/office/drawing/2014/main" id="{2BB6E381-0FCB-D26E-D6B7-2374B8A772EA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0" name="직사각형 389">
              <a:extLst>
                <a:ext uri="{FF2B5EF4-FFF2-40B4-BE49-F238E27FC236}">
                  <a16:creationId xmlns:a16="http://schemas.microsoft.com/office/drawing/2014/main" id="{B2DA3427-E77C-647D-7B54-0C9D87AFAC6F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1" name="그룹 390">
            <a:extLst>
              <a:ext uri="{FF2B5EF4-FFF2-40B4-BE49-F238E27FC236}">
                <a16:creationId xmlns:a16="http://schemas.microsoft.com/office/drawing/2014/main" id="{50945BED-BE03-6DFF-9403-3D8ACFEBB84B}"/>
              </a:ext>
            </a:extLst>
          </p:cNvPr>
          <p:cNvGrpSpPr/>
          <p:nvPr/>
        </p:nvGrpSpPr>
        <p:grpSpPr>
          <a:xfrm>
            <a:off x="1499753" y="3201866"/>
            <a:ext cx="604487" cy="591604"/>
            <a:chOff x="2844241" y="3674864"/>
            <a:chExt cx="1440000" cy="1440000"/>
          </a:xfrm>
        </p:grpSpPr>
        <p:sp>
          <p:nvSpPr>
            <p:cNvPr id="392" name="직사각형 391">
              <a:extLst>
                <a:ext uri="{FF2B5EF4-FFF2-40B4-BE49-F238E27FC236}">
                  <a16:creationId xmlns:a16="http://schemas.microsoft.com/office/drawing/2014/main" id="{89DC0A6C-84BE-9E52-49B7-22E7E9BF06CF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3" name="직사각형 392">
              <a:extLst>
                <a:ext uri="{FF2B5EF4-FFF2-40B4-BE49-F238E27FC236}">
                  <a16:creationId xmlns:a16="http://schemas.microsoft.com/office/drawing/2014/main" id="{89259808-9D26-78FC-8998-34C3B28C9C7D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4" name="직사각형 393">
              <a:extLst>
                <a:ext uri="{FF2B5EF4-FFF2-40B4-BE49-F238E27FC236}">
                  <a16:creationId xmlns:a16="http://schemas.microsoft.com/office/drawing/2014/main" id="{D5D73B6F-91B4-20D2-A625-B30475D6ACA6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5" name="직사각형 394">
              <a:extLst>
                <a:ext uri="{FF2B5EF4-FFF2-40B4-BE49-F238E27FC236}">
                  <a16:creationId xmlns:a16="http://schemas.microsoft.com/office/drawing/2014/main" id="{7A5A4DAD-56D2-289F-A130-8CF9482EA2B9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6" name="직사각형 395">
              <a:extLst>
                <a:ext uri="{FF2B5EF4-FFF2-40B4-BE49-F238E27FC236}">
                  <a16:creationId xmlns:a16="http://schemas.microsoft.com/office/drawing/2014/main" id="{04E031C4-5AA6-C53D-683A-7721B1CA76C2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7" name="직사각형 396">
              <a:extLst>
                <a:ext uri="{FF2B5EF4-FFF2-40B4-BE49-F238E27FC236}">
                  <a16:creationId xmlns:a16="http://schemas.microsoft.com/office/drawing/2014/main" id="{9BEC67BC-603E-861A-A469-78642DF291A4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8" name="직사각형 397">
              <a:extLst>
                <a:ext uri="{FF2B5EF4-FFF2-40B4-BE49-F238E27FC236}">
                  <a16:creationId xmlns:a16="http://schemas.microsoft.com/office/drawing/2014/main" id="{75D4D869-11D4-752D-B60A-BF3B187DA1C6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" name="직사각형 398">
              <a:extLst>
                <a:ext uri="{FF2B5EF4-FFF2-40B4-BE49-F238E27FC236}">
                  <a16:creationId xmlns:a16="http://schemas.microsoft.com/office/drawing/2014/main" id="{FDED86B1-12EC-D431-D7BF-C389FD61B684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0" name="직사각형 399">
              <a:extLst>
                <a:ext uri="{FF2B5EF4-FFF2-40B4-BE49-F238E27FC236}">
                  <a16:creationId xmlns:a16="http://schemas.microsoft.com/office/drawing/2014/main" id="{DF9C5C81-12C1-2870-FF13-D3D95CDC16B6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1" name="직사각형 400">
              <a:extLst>
                <a:ext uri="{FF2B5EF4-FFF2-40B4-BE49-F238E27FC236}">
                  <a16:creationId xmlns:a16="http://schemas.microsoft.com/office/drawing/2014/main" id="{1B64DBBA-BF64-1567-1D34-79C846170F64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2" name="직사각형 401">
              <a:extLst>
                <a:ext uri="{FF2B5EF4-FFF2-40B4-BE49-F238E27FC236}">
                  <a16:creationId xmlns:a16="http://schemas.microsoft.com/office/drawing/2014/main" id="{0EFA52BF-A2D4-1EB2-8C3B-9D9AD0F6F54B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3" name="직사각형 402">
              <a:extLst>
                <a:ext uri="{FF2B5EF4-FFF2-40B4-BE49-F238E27FC236}">
                  <a16:creationId xmlns:a16="http://schemas.microsoft.com/office/drawing/2014/main" id="{08D90512-12BA-2355-690B-4791CB0A0EF7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4" name="직사각형 403">
              <a:extLst>
                <a:ext uri="{FF2B5EF4-FFF2-40B4-BE49-F238E27FC236}">
                  <a16:creationId xmlns:a16="http://schemas.microsoft.com/office/drawing/2014/main" id="{F603EB98-BED7-42E0-C57A-A32572FEB9DB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5" name="직사각형 404">
              <a:extLst>
                <a:ext uri="{FF2B5EF4-FFF2-40B4-BE49-F238E27FC236}">
                  <a16:creationId xmlns:a16="http://schemas.microsoft.com/office/drawing/2014/main" id="{79006BFA-5FC0-2F0C-0AF5-FE06DA46ABD8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6" name="직사각형 405">
              <a:extLst>
                <a:ext uri="{FF2B5EF4-FFF2-40B4-BE49-F238E27FC236}">
                  <a16:creationId xmlns:a16="http://schemas.microsoft.com/office/drawing/2014/main" id="{BB1869DC-EF38-FE85-AF8C-7CE640999E7F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7" name="직사각형 406">
              <a:extLst>
                <a:ext uri="{FF2B5EF4-FFF2-40B4-BE49-F238E27FC236}">
                  <a16:creationId xmlns:a16="http://schemas.microsoft.com/office/drawing/2014/main" id="{36C36956-5937-9516-EADF-22AA28522F99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8" name="그룹 407">
            <a:extLst>
              <a:ext uri="{FF2B5EF4-FFF2-40B4-BE49-F238E27FC236}">
                <a16:creationId xmlns:a16="http://schemas.microsoft.com/office/drawing/2014/main" id="{2E6305F6-3232-9809-3AD3-9784609C3CFD}"/>
              </a:ext>
            </a:extLst>
          </p:cNvPr>
          <p:cNvGrpSpPr/>
          <p:nvPr/>
        </p:nvGrpSpPr>
        <p:grpSpPr>
          <a:xfrm>
            <a:off x="1562588" y="3260967"/>
            <a:ext cx="604487" cy="591604"/>
            <a:chOff x="2844241" y="3674864"/>
            <a:chExt cx="1440000" cy="1440000"/>
          </a:xfrm>
        </p:grpSpPr>
        <p:sp>
          <p:nvSpPr>
            <p:cNvPr id="409" name="직사각형 408">
              <a:extLst>
                <a:ext uri="{FF2B5EF4-FFF2-40B4-BE49-F238E27FC236}">
                  <a16:creationId xmlns:a16="http://schemas.microsoft.com/office/drawing/2014/main" id="{51FBC0B3-9C50-591B-EC7A-4C7FBEBD747C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0" name="직사각형 409">
              <a:extLst>
                <a:ext uri="{FF2B5EF4-FFF2-40B4-BE49-F238E27FC236}">
                  <a16:creationId xmlns:a16="http://schemas.microsoft.com/office/drawing/2014/main" id="{03405E25-ADE6-0754-F9FD-A33033C6036C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1" name="직사각형 410">
              <a:extLst>
                <a:ext uri="{FF2B5EF4-FFF2-40B4-BE49-F238E27FC236}">
                  <a16:creationId xmlns:a16="http://schemas.microsoft.com/office/drawing/2014/main" id="{6604A58A-A41C-B4FA-17E1-4956E28CCC3F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2" name="직사각형 411">
              <a:extLst>
                <a:ext uri="{FF2B5EF4-FFF2-40B4-BE49-F238E27FC236}">
                  <a16:creationId xmlns:a16="http://schemas.microsoft.com/office/drawing/2014/main" id="{A28E4EC4-43E7-FC91-452F-A6545C7883BB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3" name="직사각형 412">
              <a:extLst>
                <a:ext uri="{FF2B5EF4-FFF2-40B4-BE49-F238E27FC236}">
                  <a16:creationId xmlns:a16="http://schemas.microsoft.com/office/drawing/2014/main" id="{A7B61F55-F90D-FB45-F885-523F760666F1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4" name="직사각형 413">
              <a:extLst>
                <a:ext uri="{FF2B5EF4-FFF2-40B4-BE49-F238E27FC236}">
                  <a16:creationId xmlns:a16="http://schemas.microsoft.com/office/drawing/2014/main" id="{1AD8AA74-848F-9C7B-DD4E-8E4E072CD98D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5" name="직사각형 414">
              <a:extLst>
                <a:ext uri="{FF2B5EF4-FFF2-40B4-BE49-F238E27FC236}">
                  <a16:creationId xmlns:a16="http://schemas.microsoft.com/office/drawing/2014/main" id="{6AB63DA0-38FF-DF90-08DC-3CBA3FA60923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6" name="직사각형 415">
              <a:extLst>
                <a:ext uri="{FF2B5EF4-FFF2-40B4-BE49-F238E27FC236}">
                  <a16:creationId xmlns:a16="http://schemas.microsoft.com/office/drawing/2014/main" id="{7ABB5FBE-05C1-8AC2-AB33-5CC6C20BEF8C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7" name="직사각형 416">
              <a:extLst>
                <a:ext uri="{FF2B5EF4-FFF2-40B4-BE49-F238E27FC236}">
                  <a16:creationId xmlns:a16="http://schemas.microsoft.com/office/drawing/2014/main" id="{DBCB89FF-3010-251B-1092-5DDF68C3916F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8" name="직사각형 417">
              <a:extLst>
                <a:ext uri="{FF2B5EF4-FFF2-40B4-BE49-F238E27FC236}">
                  <a16:creationId xmlns:a16="http://schemas.microsoft.com/office/drawing/2014/main" id="{0E7FC956-79F8-24B9-F9FE-BF5D7B5AD59E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9" name="직사각형 418">
              <a:extLst>
                <a:ext uri="{FF2B5EF4-FFF2-40B4-BE49-F238E27FC236}">
                  <a16:creationId xmlns:a16="http://schemas.microsoft.com/office/drawing/2014/main" id="{FC784649-A9E8-0C26-C586-BF0F39885EEB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0" name="직사각형 419">
              <a:extLst>
                <a:ext uri="{FF2B5EF4-FFF2-40B4-BE49-F238E27FC236}">
                  <a16:creationId xmlns:a16="http://schemas.microsoft.com/office/drawing/2014/main" id="{7A5661D8-A5A1-51C6-46B7-02E4F28660D2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1" name="직사각형 420">
              <a:extLst>
                <a:ext uri="{FF2B5EF4-FFF2-40B4-BE49-F238E27FC236}">
                  <a16:creationId xmlns:a16="http://schemas.microsoft.com/office/drawing/2014/main" id="{1E5199BA-8F1B-08E4-B2B0-6CBA603C6A43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2" name="직사각형 421">
              <a:extLst>
                <a:ext uri="{FF2B5EF4-FFF2-40B4-BE49-F238E27FC236}">
                  <a16:creationId xmlns:a16="http://schemas.microsoft.com/office/drawing/2014/main" id="{070A0746-A4DE-D8D8-7851-E88CB39B0042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3" name="직사각형 422">
              <a:extLst>
                <a:ext uri="{FF2B5EF4-FFF2-40B4-BE49-F238E27FC236}">
                  <a16:creationId xmlns:a16="http://schemas.microsoft.com/office/drawing/2014/main" id="{22DDC23A-A0B0-C289-A5D3-743FB4AAE9BE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4" name="직사각형 423">
              <a:extLst>
                <a:ext uri="{FF2B5EF4-FFF2-40B4-BE49-F238E27FC236}">
                  <a16:creationId xmlns:a16="http://schemas.microsoft.com/office/drawing/2014/main" id="{76B0456C-7CE9-FC94-5416-D0C8D9E26E0D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5" name="그룹 424">
            <a:extLst>
              <a:ext uri="{FF2B5EF4-FFF2-40B4-BE49-F238E27FC236}">
                <a16:creationId xmlns:a16="http://schemas.microsoft.com/office/drawing/2014/main" id="{9426DF7C-05F0-B484-3F6A-57290A907EDD}"/>
              </a:ext>
            </a:extLst>
          </p:cNvPr>
          <p:cNvGrpSpPr/>
          <p:nvPr/>
        </p:nvGrpSpPr>
        <p:grpSpPr>
          <a:xfrm>
            <a:off x="481353" y="3155103"/>
            <a:ext cx="604487" cy="591604"/>
            <a:chOff x="2844241" y="3674864"/>
            <a:chExt cx="1440000" cy="1440000"/>
          </a:xfrm>
        </p:grpSpPr>
        <p:sp>
          <p:nvSpPr>
            <p:cNvPr id="426" name="직사각형 425">
              <a:extLst>
                <a:ext uri="{FF2B5EF4-FFF2-40B4-BE49-F238E27FC236}">
                  <a16:creationId xmlns:a16="http://schemas.microsoft.com/office/drawing/2014/main" id="{9094CA37-86CF-D0A1-8009-0C0B3FF95608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7" name="직사각형 426">
              <a:extLst>
                <a:ext uri="{FF2B5EF4-FFF2-40B4-BE49-F238E27FC236}">
                  <a16:creationId xmlns:a16="http://schemas.microsoft.com/office/drawing/2014/main" id="{52D5A53C-5478-AD65-4B38-1C9D6831B713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8" name="직사각형 427">
              <a:extLst>
                <a:ext uri="{FF2B5EF4-FFF2-40B4-BE49-F238E27FC236}">
                  <a16:creationId xmlns:a16="http://schemas.microsoft.com/office/drawing/2014/main" id="{36AC7BB7-C388-C084-2B75-E3777FD3A3C5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9" name="직사각형 428">
              <a:extLst>
                <a:ext uri="{FF2B5EF4-FFF2-40B4-BE49-F238E27FC236}">
                  <a16:creationId xmlns:a16="http://schemas.microsoft.com/office/drawing/2014/main" id="{89190733-69E0-E115-A929-59630F6BD349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0" name="직사각형 429">
              <a:extLst>
                <a:ext uri="{FF2B5EF4-FFF2-40B4-BE49-F238E27FC236}">
                  <a16:creationId xmlns:a16="http://schemas.microsoft.com/office/drawing/2014/main" id="{CCD850F5-C194-EE6C-2914-32D4B18684A9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1" name="직사각형 430">
              <a:extLst>
                <a:ext uri="{FF2B5EF4-FFF2-40B4-BE49-F238E27FC236}">
                  <a16:creationId xmlns:a16="http://schemas.microsoft.com/office/drawing/2014/main" id="{5D00F6B2-963C-2C16-F4AF-51ED3D6DAF65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2" name="직사각형 431">
              <a:extLst>
                <a:ext uri="{FF2B5EF4-FFF2-40B4-BE49-F238E27FC236}">
                  <a16:creationId xmlns:a16="http://schemas.microsoft.com/office/drawing/2014/main" id="{882983E3-2A06-07CC-8776-7F1872A21219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3" name="직사각형 432">
              <a:extLst>
                <a:ext uri="{FF2B5EF4-FFF2-40B4-BE49-F238E27FC236}">
                  <a16:creationId xmlns:a16="http://schemas.microsoft.com/office/drawing/2014/main" id="{82A330CA-7224-6501-0649-CECCB43E8DC0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4" name="직사각형 433">
              <a:extLst>
                <a:ext uri="{FF2B5EF4-FFF2-40B4-BE49-F238E27FC236}">
                  <a16:creationId xmlns:a16="http://schemas.microsoft.com/office/drawing/2014/main" id="{9099017E-9807-5B41-BE59-B103D4950238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5" name="직사각형 434">
              <a:extLst>
                <a:ext uri="{FF2B5EF4-FFF2-40B4-BE49-F238E27FC236}">
                  <a16:creationId xmlns:a16="http://schemas.microsoft.com/office/drawing/2014/main" id="{10C24C98-04FB-9FA7-4486-F0F32F3E9694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6" name="직사각형 435">
              <a:extLst>
                <a:ext uri="{FF2B5EF4-FFF2-40B4-BE49-F238E27FC236}">
                  <a16:creationId xmlns:a16="http://schemas.microsoft.com/office/drawing/2014/main" id="{AE083061-3532-DAF7-B311-5651F5EB69AC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7" name="직사각형 436">
              <a:extLst>
                <a:ext uri="{FF2B5EF4-FFF2-40B4-BE49-F238E27FC236}">
                  <a16:creationId xmlns:a16="http://schemas.microsoft.com/office/drawing/2014/main" id="{6C4A5F0D-74DC-9E58-1BD1-77F6C6B33252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8" name="직사각형 437">
              <a:extLst>
                <a:ext uri="{FF2B5EF4-FFF2-40B4-BE49-F238E27FC236}">
                  <a16:creationId xmlns:a16="http://schemas.microsoft.com/office/drawing/2014/main" id="{92A1BDE7-0891-BAFF-6541-57FCADC78833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9" name="직사각형 438">
              <a:extLst>
                <a:ext uri="{FF2B5EF4-FFF2-40B4-BE49-F238E27FC236}">
                  <a16:creationId xmlns:a16="http://schemas.microsoft.com/office/drawing/2014/main" id="{DCA6D3DC-3B18-6580-C18B-33994ECC241E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0" name="직사각형 439">
              <a:extLst>
                <a:ext uri="{FF2B5EF4-FFF2-40B4-BE49-F238E27FC236}">
                  <a16:creationId xmlns:a16="http://schemas.microsoft.com/office/drawing/2014/main" id="{EDDE39E1-7652-B680-34FE-6C6393F6192D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1" name="직사각형 440">
              <a:extLst>
                <a:ext uri="{FF2B5EF4-FFF2-40B4-BE49-F238E27FC236}">
                  <a16:creationId xmlns:a16="http://schemas.microsoft.com/office/drawing/2014/main" id="{92A07DD4-D4AC-24C0-484A-0E2CDE8ACA1E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42" name="그룹 441">
            <a:extLst>
              <a:ext uri="{FF2B5EF4-FFF2-40B4-BE49-F238E27FC236}">
                <a16:creationId xmlns:a16="http://schemas.microsoft.com/office/drawing/2014/main" id="{DBDD3E81-EC6C-EA22-4405-9426F35D7B91}"/>
              </a:ext>
            </a:extLst>
          </p:cNvPr>
          <p:cNvGrpSpPr/>
          <p:nvPr/>
        </p:nvGrpSpPr>
        <p:grpSpPr>
          <a:xfrm>
            <a:off x="545096" y="3201866"/>
            <a:ext cx="604487" cy="591604"/>
            <a:chOff x="2844241" y="3674864"/>
            <a:chExt cx="1440000" cy="1440000"/>
          </a:xfrm>
        </p:grpSpPr>
        <p:sp>
          <p:nvSpPr>
            <p:cNvPr id="443" name="직사각형 442">
              <a:extLst>
                <a:ext uri="{FF2B5EF4-FFF2-40B4-BE49-F238E27FC236}">
                  <a16:creationId xmlns:a16="http://schemas.microsoft.com/office/drawing/2014/main" id="{5FE9227C-57E6-C2DA-5073-2066397284DB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4" name="직사각형 443">
              <a:extLst>
                <a:ext uri="{FF2B5EF4-FFF2-40B4-BE49-F238E27FC236}">
                  <a16:creationId xmlns:a16="http://schemas.microsoft.com/office/drawing/2014/main" id="{C4D4662A-9F63-9B29-BA68-1E5478C1B149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5" name="직사각형 444">
              <a:extLst>
                <a:ext uri="{FF2B5EF4-FFF2-40B4-BE49-F238E27FC236}">
                  <a16:creationId xmlns:a16="http://schemas.microsoft.com/office/drawing/2014/main" id="{54EAD186-553F-2DC5-391D-8D238A132672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6" name="직사각형 445">
              <a:extLst>
                <a:ext uri="{FF2B5EF4-FFF2-40B4-BE49-F238E27FC236}">
                  <a16:creationId xmlns:a16="http://schemas.microsoft.com/office/drawing/2014/main" id="{324FF367-FB94-FCB3-8408-AAF3CDC745DA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7" name="직사각형 446">
              <a:extLst>
                <a:ext uri="{FF2B5EF4-FFF2-40B4-BE49-F238E27FC236}">
                  <a16:creationId xmlns:a16="http://schemas.microsoft.com/office/drawing/2014/main" id="{395BAA08-4E9C-AD19-1F43-F9F55E640336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8" name="직사각형 447">
              <a:extLst>
                <a:ext uri="{FF2B5EF4-FFF2-40B4-BE49-F238E27FC236}">
                  <a16:creationId xmlns:a16="http://schemas.microsoft.com/office/drawing/2014/main" id="{D9CAC5A9-35C7-ABEC-92A9-D6E370B217F5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9" name="직사각형 448">
              <a:extLst>
                <a:ext uri="{FF2B5EF4-FFF2-40B4-BE49-F238E27FC236}">
                  <a16:creationId xmlns:a16="http://schemas.microsoft.com/office/drawing/2014/main" id="{47A534A8-97BC-9B86-AFD4-53C06ADDC39F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0" name="직사각형 449">
              <a:extLst>
                <a:ext uri="{FF2B5EF4-FFF2-40B4-BE49-F238E27FC236}">
                  <a16:creationId xmlns:a16="http://schemas.microsoft.com/office/drawing/2014/main" id="{3B3340FA-1D4D-E446-EA6C-830729CCF5D5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1" name="직사각형 450">
              <a:extLst>
                <a:ext uri="{FF2B5EF4-FFF2-40B4-BE49-F238E27FC236}">
                  <a16:creationId xmlns:a16="http://schemas.microsoft.com/office/drawing/2014/main" id="{BCAA2A13-C0DD-C396-4D9A-409421CC2C21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2" name="직사각형 451">
              <a:extLst>
                <a:ext uri="{FF2B5EF4-FFF2-40B4-BE49-F238E27FC236}">
                  <a16:creationId xmlns:a16="http://schemas.microsoft.com/office/drawing/2014/main" id="{F7FB7C4C-8BF7-D8F6-3C12-A2D892624189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3" name="직사각형 452">
              <a:extLst>
                <a:ext uri="{FF2B5EF4-FFF2-40B4-BE49-F238E27FC236}">
                  <a16:creationId xmlns:a16="http://schemas.microsoft.com/office/drawing/2014/main" id="{4D5B80D6-A581-6656-11AD-9DB880FCB819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4" name="직사각형 453">
              <a:extLst>
                <a:ext uri="{FF2B5EF4-FFF2-40B4-BE49-F238E27FC236}">
                  <a16:creationId xmlns:a16="http://schemas.microsoft.com/office/drawing/2014/main" id="{26CD8314-3021-0FB2-E5D1-53C3459CB3E8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5" name="직사각형 454">
              <a:extLst>
                <a:ext uri="{FF2B5EF4-FFF2-40B4-BE49-F238E27FC236}">
                  <a16:creationId xmlns:a16="http://schemas.microsoft.com/office/drawing/2014/main" id="{95C5F7AC-E7C8-33C8-DE7E-C5BF2EE5D4DB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6" name="직사각형 455">
              <a:extLst>
                <a:ext uri="{FF2B5EF4-FFF2-40B4-BE49-F238E27FC236}">
                  <a16:creationId xmlns:a16="http://schemas.microsoft.com/office/drawing/2014/main" id="{9BBEAED2-E651-50FD-BD5D-AC0361CB8A4E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7" name="직사각형 456">
              <a:extLst>
                <a:ext uri="{FF2B5EF4-FFF2-40B4-BE49-F238E27FC236}">
                  <a16:creationId xmlns:a16="http://schemas.microsoft.com/office/drawing/2014/main" id="{6B7E44C2-A802-3CEA-028A-1BD03AFAE16D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8" name="직사각형 457">
              <a:extLst>
                <a:ext uri="{FF2B5EF4-FFF2-40B4-BE49-F238E27FC236}">
                  <a16:creationId xmlns:a16="http://schemas.microsoft.com/office/drawing/2014/main" id="{6B9FAFE5-5F69-A4BA-C7C0-2A497A5CB389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9" name="그룹 458">
            <a:extLst>
              <a:ext uri="{FF2B5EF4-FFF2-40B4-BE49-F238E27FC236}">
                <a16:creationId xmlns:a16="http://schemas.microsoft.com/office/drawing/2014/main" id="{2E4B247A-4C32-CA0B-C135-7A5C41CAC50C}"/>
              </a:ext>
            </a:extLst>
          </p:cNvPr>
          <p:cNvGrpSpPr/>
          <p:nvPr/>
        </p:nvGrpSpPr>
        <p:grpSpPr>
          <a:xfrm>
            <a:off x="607931" y="3260967"/>
            <a:ext cx="604487" cy="591604"/>
            <a:chOff x="2844241" y="3674864"/>
            <a:chExt cx="1440000" cy="1440000"/>
          </a:xfrm>
        </p:grpSpPr>
        <p:sp>
          <p:nvSpPr>
            <p:cNvPr id="460" name="직사각형 459">
              <a:extLst>
                <a:ext uri="{FF2B5EF4-FFF2-40B4-BE49-F238E27FC236}">
                  <a16:creationId xmlns:a16="http://schemas.microsoft.com/office/drawing/2014/main" id="{75DDAC68-6152-5225-5013-8F68885C42E5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1" name="직사각형 460">
              <a:extLst>
                <a:ext uri="{FF2B5EF4-FFF2-40B4-BE49-F238E27FC236}">
                  <a16:creationId xmlns:a16="http://schemas.microsoft.com/office/drawing/2014/main" id="{F617BD24-05FE-33F5-8EDB-38DCF64C7A2D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2" name="직사각형 461">
              <a:extLst>
                <a:ext uri="{FF2B5EF4-FFF2-40B4-BE49-F238E27FC236}">
                  <a16:creationId xmlns:a16="http://schemas.microsoft.com/office/drawing/2014/main" id="{0D6384CF-6BE5-D704-15D4-9465836DC992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3" name="직사각형 462">
              <a:extLst>
                <a:ext uri="{FF2B5EF4-FFF2-40B4-BE49-F238E27FC236}">
                  <a16:creationId xmlns:a16="http://schemas.microsoft.com/office/drawing/2014/main" id="{4D2B8CC1-74C4-5F0A-4CE0-FB8EFBF92350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4" name="직사각형 463">
              <a:extLst>
                <a:ext uri="{FF2B5EF4-FFF2-40B4-BE49-F238E27FC236}">
                  <a16:creationId xmlns:a16="http://schemas.microsoft.com/office/drawing/2014/main" id="{24C90C9E-670A-06EE-035D-7F3702554AC8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5" name="직사각형 464">
              <a:extLst>
                <a:ext uri="{FF2B5EF4-FFF2-40B4-BE49-F238E27FC236}">
                  <a16:creationId xmlns:a16="http://schemas.microsoft.com/office/drawing/2014/main" id="{F3DE9650-ADE3-B0D0-753C-D8E71C492A9A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6" name="직사각형 465">
              <a:extLst>
                <a:ext uri="{FF2B5EF4-FFF2-40B4-BE49-F238E27FC236}">
                  <a16:creationId xmlns:a16="http://schemas.microsoft.com/office/drawing/2014/main" id="{EF7C4131-A717-A503-E2F9-CA6AE8928C48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7" name="직사각형 466">
              <a:extLst>
                <a:ext uri="{FF2B5EF4-FFF2-40B4-BE49-F238E27FC236}">
                  <a16:creationId xmlns:a16="http://schemas.microsoft.com/office/drawing/2014/main" id="{2B1C9A9D-9559-8398-E166-4397A9DC3528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8" name="직사각형 467">
              <a:extLst>
                <a:ext uri="{FF2B5EF4-FFF2-40B4-BE49-F238E27FC236}">
                  <a16:creationId xmlns:a16="http://schemas.microsoft.com/office/drawing/2014/main" id="{510C437C-D6F0-B133-F7EB-26C5D26565BA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9" name="직사각형 468">
              <a:extLst>
                <a:ext uri="{FF2B5EF4-FFF2-40B4-BE49-F238E27FC236}">
                  <a16:creationId xmlns:a16="http://schemas.microsoft.com/office/drawing/2014/main" id="{FDE21BA2-B0CE-A92A-3750-3E439EB7B9B8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0" name="직사각형 469">
              <a:extLst>
                <a:ext uri="{FF2B5EF4-FFF2-40B4-BE49-F238E27FC236}">
                  <a16:creationId xmlns:a16="http://schemas.microsoft.com/office/drawing/2014/main" id="{FC4D7523-D5C0-9AB3-0F56-AE1A936C864F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1" name="직사각형 470">
              <a:extLst>
                <a:ext uri="{FF2B5EF4-FFF2-40B4-BE49-F238E27FC236}">
                  <a16:creationId xmlns:a16="http://schemas.microsoft.com/office/drawing/2014/main" id="{4D703FCD-B28F-0599-C4E1-CC1A4D6F1EAF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2" name="직사각형 471">
              <a:extLst>
                <a:ext uri="{FF2B5EF4-FFF2-40B4-BE49-F238E27FC236}">
                  <a16:creationId xmlns:a16="http://schemas.microsoft.com/office/drawing/2014/main" id="{EE399C69-71DF-1810-0FFD-F00AE4F7E328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3" name="직사각형 472">
              <a:extLst>
                <a:ext uri="{FF2B5EF4-FFF2-40B4-BE49-F238E27FC236}">
                  <a16:creationId xmlns:a16="http://schemas.microsoft.com/office/drawing/2014/main" id="{B16F4319-279D-86B4-4B48-8A5A99E4DFA2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4" name="직사각형 473">
              <a:extLst>
                <a:ext uri="{FF2B5EF4-FFF2-40B4-BE49-F238E27FC236}">
                  <a16:creationId xmlns:a16="http://schemas.microsoft.com/office/drawing/2014/main" id="{E2A30B67-746A-F0F0-4F09-8FAF12C60BA9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5" name="직사각형 474">
              <a:extLst>
                <a:ext uri="{FF2B5EF4-FFF2-40B4-BE49-F238E27FC236}">
                  <a16:creationId xmlns:a16="http://schemas.microsoft.com/office/drawing/2014/main" id="{B84C6E20-665E-22F7-49E4-25A5AFB4CC2A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6" name="그룹 475">
            <a:extLst>
              <a:ext uri="{FF2B5EF4-FFF2-40B4-BE49-F238E27FC236}">
                <a16:creationId xmlns:a16="http://schemas.microsoft.com/office/drawing/2014/main" id="{E53C7A39-8EA2-071A-D79F-F4224F1D791B}"/>
              </a:ext>
            </a:extLst>
          </p:cNvPr>
          <p:cNvGrpSpPr/>
          <p:nvPr/>
        </p:nvGrpSpPr>
        <p:grpSpPr>
          <a:xfrm>
            <a:off x="1026984" y="4002664"/>
            <a:ext cx="604487" cy="591604"/>
            <a:chOff x="2844241" y="3674864"/>
            <a:chExt cx="1440000" cy="1440000"/>
          </a:xfrm>
        </p:grpSpPr>
        <p:sp>
          <p:nvSpPr>
            <p:cNvPr id="477" name="직사각형 476">
              <a:extLst>
                <a:ext uri="{FF2B5EF4-FFF2-40B4-BE49-F238E27FC236}">
                  <a16:creationId xmlns:a16="http://schemas.microsoft.com/office/drawing/2014/main" id="{783E6EA5-3B21-99F5-D489-F96D8AF2DE2B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8" name="직사각형 477">
              <a:extLst>
                <a:ext uri="{FF2B5EF4-FFF2-40B4-BE49-F238E27FC236}">
                  <a16:creationId xmlns:a16="http://schemas.microsoft.com/office/drawing/2014/main" id="{E2E41922-ED68-B892-998C-0FFE672F1F68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9" name="직사각형 478">
              <a:extLst>
                <a:ext uri="{FF2B5EF4-FFF2-40B4-BE49-F238E27FC236}">
                  <a16:creationId xmlns:a16="http://schemas.microsoft.com/office/drawing/2014/main" id="{1784BE87-0004-DBC5-BBCF-C9474472B3F1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0" name="직사각형 479">
              <a:extLst>
                <a:ext uri="{FF2B5EF4-FFF2-40B4-BE49-F238E27FC236}">
                  <a16:creationId xmlns:a16="http://schemas.microsoft.com/office/drawing/2014/main" id="{AB05CD3C-CDDE-537E-F9E9-685CC2B2715C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" name="직사각형 480">
              <a:extLst>
                <a:ext uri="{FF2B5EF4-FFF2-40B4-BE49-F238E27FC236}">
                  <a16:creationId xmlns:a16="http://schemas.microsoft.com/office/drawing/2014/main" id="{B2E35990-90DA-C0EC-306A-A9C0CC0B2A6F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2" name="직사각형 481">
              <a:extLst>
                <a:ext uri="{FF2B5EF4-FFF2-40B4-BE49-F238E27FC236}">
                  <a16:creationId xmlns:a16="http://schemas.microsoft.com/office/drawing/2014/main" id="{F6311FF9-E648-41A0-8522-B97E4860A4F0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3" name="직사각형 482">
              <a:extLst>
                <a:ext uri="{FF2B5EF4-FFF2-40B4-BE49-F238E27FC236}">
                  <a16:creationId xmlns:a16="http://schemas.microsoft.com/office/drawing/2014/main" id="{CBDB3AEB-775C-9E0B-D4CB-E2943C850ABF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4" name="직사각형 483">
              <a:extLst>
                <a:ext uri="{FF2B5EF4-FFF2-40B4-BE49-F238E27FC236}">
                  <a16:creationId xmlns:a16="http://schemas.microsoft.com/office/drawing/2014/main" id="{AE6485D2-832E-4912-64C3-DAB2C10AC337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5" name="직사각형 484">
              <a:extLst>
                <a:ext uri="{FF2B5EF4-FFF2-40B4-BE49-F238E27FC236}">
                  <a16:creationId xmlns:a16="http://schemas.microsoft.com/office/drawing/2014/main" id="{7059AF8A-10C6-4F6C-CB69-F53ED5D3B715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6" name="직사각형 485">
              <a:extLst>
                <a:ext uri="{FF2B5EF4-FFF2-40B4-BE49-F238E27FC236}">
                  <a16:creationId xmlns:a16="http://schemas.microsoft.com/office/drawing/2014/main" id="{E5420279-140F-9055-584E-4542B7D649C9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7" name="직사각형 486">
              <a:extLst>
                <a:ext uri="{FF2B5EF4-FFF2-40B4-BE49-F238E27FC236}">
                  <a16:creationId xmlns:a16="http://schemas.microsoft.com/office/drawing/2014/main" id="{B6EAB037-474D-5254-4DF6-14149A32E49E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8" name="직사각형 487">
              <a:extLst>
                <a:ext uri="{FF2B5EF4-FFF2-40B4-BE49-F238E27FC236}">
                  <a16:creationId xmlns:a16="http://schemas.microsoft.com/office/drawing/2014/main" id="{7071CE86-1F00-4E68-F91A-139DA43C2B2E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9" name="직사각형 488">
              <a:extLst>
                <a:ext uri="{FF2B5EF4-FFF2-40B4-BE49-F238E27FC236}">
                  <a16:creationId xmlns:a16="http://schemas.microsoft.com/office/drawing/2014/main" id="{55647DC8-3552-83D8-1F7A-B0B986ABD986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0" name="직사각형 489">
              <a:extLst>
                <a:ext uri="{FF2B5EF4-FFF2-40B4-BE49-F238E27FC236}">
                  <a16:creationId xmlns:a16="http://schemas.microsoft.com/office/drawing/2014/main" id="{C7F03D19-1CE0-BD39-A283-0308D8AB7425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1" name="직사각형 490">
              <a:extLst>
                <a:ext uri="{FF2B5EF4-FFF2-40B4-BE49-F238E27FC236}">
                  <a16:creationId xmlns:a16="http://schemas.microsoft.com/office/drawing/2014/main" id="{06DA6B52-35DF-4B9F-CC7A-15EC40754F19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2" name="직사각형 491">
              <a:extLst>
                <a:ext uri="{FF2B5EF4-FFF2-40B4-BE49-F238E27FC236}">
                  <a16:creationId xmlns:a16="http://schemas.microsoft.com/office/drawing/2014/main" id="{74ABF072-9FD5-8EAA-2266-4820A6415A58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3" name="그룹 492">
            <a:extLst>
              <a:ext uri="{FF2B5EF4-FFF2-40B4-BE49-F238E27FC236}">
                <a16:creationId xmlns:a16="http://schemas.microsoft.com/office/drawing/2014/main" id="{8066EB27-823D-2F43-3C7C-9F4F1FB29939}"/>
              </a:ext>
            </a:extLst>
          </p:cNvPr>
          <p:cNvGrpSpPr/>
          <p:nvPr/>
        </p:nvGrpSpPr>
        <p:grpSpPr>
          <a:xfrm>
            <a:off x="1090727" y="4049427"/>
            <a:ext cx="604487" cy="591604"/>
            <a:chOff x="2844241" y="3674864"/>
            <a:chExt cx="1440000" cy="1440000"/>
          </a:xfrm>
        </p:grpSpPr>
        <p:sp>
          <p:nvSpPr>
            <p:cNvPr id="494" name="직사각형 493">
              <a:extLst>
                <a:ext uri="{FF2B5EF4-FFF2-40B4-BE49-F238E27FC236}">
                  <a16:creationId xmlns:a16="http://schemas.microsoft.com/office/drawing/2014/main" id="{BAC551C8-1D09-A956-5C7B-45347DCB5129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5" name="직사각형 494">
              <a:extLst>
                <a:ext uri="{FF2B5EF4-FFF2-40B4-BE49-F238E27FC236}">
                  <a16:creationId xmlns:a16="http://schemas.microsoft.com/office/drawing/2014/main" id="{69A89406-F8F4-955C-C876-B533503F9AD8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6" name="직사각형 495">
              <a:extLst>
                <a:ext uri="{FF2B5EF4-FFF2-40B4-BE49-F238E27FC236}">
                  <a16:creationId xmlns:a16="http://schemas.microsoft.com/office/drawing/2014/main" id="{EBC5C717-AD58-31AC-F878-B21478293DB2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7" name="직사각형 496">
              <a:extLst>
                <a:ext uri="{FF2B5EF4-FFF2-40B4-BE49-F238E27FC236}">
                  <a16:creationId xmlns:a16="http://schemas.microsoft.com/office/drawing/2014/main" id="{D1BE64AB-A402-72F4-0217-4608725851E5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8" name="직사각형 497">
              <a:extLst>
                <a:ext uri="{FF2B5EF4-FFF2-40B4-BE49-F238E27FC236}">
                  <a16:creationId xmlns:a16="http://schemas.microsoft.com/office/drawing/2014/main" id="{293981E1-B490-8DCD-567B-D0803C43BE47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9" name="직사각형 498">
              <a:extLst>
                <a:ext uri="{FF2B5EF4-FFF2-40B4-BE49-F238E27FC236}">
                  <a16:creationId xmlns:a16="http://schemas.microsoft.com/office/drawing/2014/main" id="{FDF8FF57-4568-AFE3-FDD7-30710E5364C4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0" name="직사각형 499">
              <a:extLst>
                <a:ext uri="{FF2B5EF4-FFF2-40B4-BE49-F238E27FC236}">
                  <a16:creationId xmlns:a16="http://schemas.microsoft.com/office/drawing/2014/main" id="{3AB80C94-F050-F291-AFAF-013678BF1703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1" name="직사각형 500">
              <a:extLst>
                <a:ext uri="{FF2B5EF4-FFF2-40B4-BE49-F238E27FC236}">
                  <a16:creationId xmlns:a16="http://schemas.microsoft.com/office/drawing/2014/main" id="{0134A887-9B0F-7416-A5FA-8AC9E392AB8C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2" name="직사각형 501">
              <a:extLst>
                <a:ext uri="{FF2B5EF4-FFF2-40B4-BE49-F238E27FC236}">
                  <a16:creationId xmlns:a16="http://schemas.microsoft.com/office/drawing/2014/main" id="{0D1B37A8-6BAD-590D-114A-D8E303C8D8F2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3" name="직사각형 502">
              <a:extLst>
                <a:ext uri="{FF2B5EF4-FFF2-40B4-BE49-F238E27FC236}">
                  <a16:creationId xmlns:a16="http://schemas.microsoft.com/office/drawing/2014/main" id="{2180BA84-94D6-6700-4CF5-613CEB508310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4" name="직사각형 503">
              <a:extLst>
                <a:ext uri="{FF2B5EF4-FFF2-40B4-BE49-F238E27FC236}">
                  <a16:creationId xmlns:a16="http://schemas.microsoft.com/office/drawing/2014/main" id="{61FFDE50-BC8C-8DDC-4EA4-4CBD8A921690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5" name="직사각형 504">
              <a:extLst>
                <a:ext uri="{FF2B5EF4-FFF2-40B4-BE49-F238E27FC236}">
                  <a16:creationId xmlns:a16="http://schemas.microsoft.com/office/drawing/2014/main" id="{52196E62-5389-3569-39A9-F448AE8A11D6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6" name="직사각형 505">
              <a:extLst>
                <a:ext uri="{FF2B5EF4-FFF2-40B4-BE49-F238E27FC236}">
                  <a16:creationId xmlns:a16="http://schemas.microsoft.com/office/drawing/2014/main" id="{42476FB3-6658-0852-AAAA-26ACD989079B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7" name="직사각형 506">
              <a:extLst>
                <a:ext uri="{FF2B5EF4-FFF2-40B4-BE49-F238E27FC236}">
                  <a16:creationId xmlns:a16="http://schemas.microsoft.com/office/drawing/2014/main" id="{231F3D4C-07E1-0D14-6149-799082E00A32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8" name="직사각형 507">
              <a:extLst>
                <a:ext uri="{FF2B5EF4-FFF2-40B4-BE49-F238E27FC236}">
                  <a16:creationId xmlns:a16="http://schemas.microsoft.com/office/drawing/2014/main" id="{8B68B05B-F9F8-16A6-6032-3755E87A8FCA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9" name="직사각형 508">
              <a:extLst>
                <a:ext uri="{FF2B5EF4-FFF2-40B4-BE49-F238E27FC236}">
                  <a16:creationId xmlns:a16="http://schemas.microsoft.com/office/drawing/2014/main" id="{69EEB601-6617-880E-928B-BE4D3939E5B2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0" name="그룹 509">
            <a:extLst>
              <a:ext uri="{FF2B5EF4-FFF2-40B4-BE49-F238E27FC236}">
                <a16:creationId xmlns:a16="http://schemas.microsoft.com/office/drawing/2014/main" id="{70CB80D6-8806-EC3A-7483-6E240EC1A01C}"/>
              </a:ext>
            </a:extLst>
          </p:cNvPr>
          <p:cNvGrpSpPr/>
          <p:nvPr/>
        </p:nvGrpSpPr>
        <p:grpSpPr>
          <a:xfrm>
            <a:off x="1153562" y="4108528"/>
            <a:ext cx="604487" cy="591604"/>
            <a:chOff x="2844241" y="3674864"/>
            <a:chExt cx="1440000" cy="1440000"/>
          </a:xfrm>
        </p:grpSpPr>
        <p:sp>
          <p:nvSpPr>
            <p:cNvPr id="511" name="직사각형 510">
              <a:extLst>
                <a:ext uri="{FF2B5EF4-FFF2-40B4-BE49-F238E27FC236}">
                  <a16:creationId xmlns:a16="http://schemas.microsoft.com/office/drawing/2014/main" id="{A9749C50-69BE-3542-6E7F-28C1BB66C265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2" name="직사각형 511">
              <a:extLst>
                <a:ext uri="{FF2B5EF4-FFF2-40B4-BE49-F238E27FC236}">
                  <a16:creationId xmlns:a16="http://schemas.microsoft.com/office/drawing/2014/main" id="{4B9C92F9-FEC2-D7CF-F4F7-FD3898DA6D04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3" name="직사각형 512">
              <a:extLst>
                <a:ext uri="{FF2B5EF4-FFF2-40B4-BE49-F238E27FC236}">
                  <a16:creationId xmlns:a16="http://schemas.microsoft.com/office/drawing/2014/main" id="{BAF2DC0F-BEDB-5508-1449-8B4A7E3083D7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4" name="직사각형 513">
              <a:extLst>
                <a:ext uri="{FF2B5EF4-FFF2-40B4-BE49-F238E27FC236}">
                  <a16:creationId xmlns:a16="http://schemas.microsoft.com/office/drawing/2014/main" id="{11599983-35BE-DF03-9062-277F413D4555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5" name="직사각형 514">
              <a:extLst>
                <a:ext uri="{FF2B5EF4-FFF2-40B4-BE49-F238E27FC236}">
                  <a16:creationId xmlns:a16="http://schemas.microsoft.com/office/drawing/2014/main" id="{9ABE73E0-4FF4-B5E0-4D57-43BBC3D979FB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6" name="직사각형 515">
              <a:extLst>
                <a:ext uri="{FF2B5EF4-FFF2-40B4-BE49-F238E27FC236}">
                  <a16:creationId xmlns:a16="http://schemas.microsoft.com/office/drawing/2014/main" id="{6F5BFE70-62EE-549A-0238-8E01398C09A9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7" name="직사각형 516">
              <a:extLst>
                <a:ext uri="{FF2B5EF4-FFF2-40B4-BE49-F238E27FC236}">
                  <a16:creationId xmlns:a16="http://schemas.microsoft.com/office/drawing/2014/main" id="{5D05C70C-67B0-5CE8-36F1-EDCFA02C6204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8" name="직사각형 517">
              <a:extLst>
                <a:ext uri="{FF2B5EF4-FFF2-40B4-BE49-F238E27FC236}">
                  <a16:creationId xmlns:a16="http://schemas.microsoft.com/office/drawing/2014/main" id="{B77865B0-824C-1E22-C8B9-5DE4AFE6442E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9" name="직사각형 518">
              <a:extLst>
                <a:ext uri="{FF2B5EF4-FFF2-40B4-BE49-F238E27FC236}">
                  <a16:creationId xmlns:a16="http://schemas.microsoft.com/office/drawing/2014/main" id="{504E872F-802D-8A1A-85A1-004D2EC09DBB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0" name="직사각형 519">
              <a:extLst>
                <a:ext uri="{FF2B5EF4-FFF2-40B4-BE49-F238E27FC236}">
                  <a16:creationId xmlns:a16="http://schemas.microsoft.com/office/drawing/2014/main" id="{F8B00A8D-BDE7-213B-52D0-AA8C4A5FB0D8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1" name="직사각형 520">
              <a:extLst>
                <a:ext uri="{FF2B5EF4-FFF2-40B4-BE49-F238E27FC236}">
                  <a16:creationId xmlns:a16="http://schemas.microsoft.com/office/drawing/2014/main" id="{A6446069-1C72-3756-8C1D-6EDE6D8AA97D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2" name="직사각형 521">
              <a:extLst>
                <a:ext uri="{FF2B5EF4-FFF2-40B4-BE49-F238E27FC236}">
                  <a16:creationId xmlns:a16="http://schemas.microsoft.com/office/drawing/2014/main" id="{294A1440-4FCF-D837-F0A6-2BFB895D9306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3" name="직사각형 522">
              <a:extLst>
                <a:ext uri="{FF2B5EF4-FFF2-40B4-BE49-F238E27FC236}">
                  <a16:creationId xmlns:a16="http://schemas.microsoft.com/office/drawing/2014/main" id="{4E57CDE1-2648-9601-A718-E4955C8CD81D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4" name="직사각형 523">
              <a:extLst>
                <a:ext uri="{FF2B5EF4-FFF2-40B4-BE49-F238E27FC236}">
                  <a16:creationId xmlns:a16="http://schemas.microsoft.com/office/drawing/2014/main" id="{AC7C2295-8934-1F8A-2B74-F1A843C816AC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5" name="직사각형 524">
              <a:extLst>
                <a:ext uri="{FF2B5EF4-FFF2-40B4-BE49-F238E27FC236}">
                  <a16:creationId xmlns:a16="http://schemas.microsoft.com/office/drawing/2014/main" id="{2083EB02-86CE-4B90-90B4-C83A9124A3B7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6" name="직사각형 525">
              <a:extLst>
                <a:ext uri="{FF2B5EF4-FFF2-40B4-BE49-F238E27FC236}">
                  <a16:creationId xmlns:a16="http://schemas.microsoft.com/office/drawing/2014/main" id="{4E268D7F-E8F5-59BF-9E40-34C73CEB3A93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27" name="그룹 526">
            <a:extLst>
              <a:ext uri="{FF2B5EF4-FFF2-40B4-BE49-F238E27FC236}">
                <a16:creationId xmlns:a16="http://schemas.microsoft.com/office/drawing/2014/main" id="{23AA14B4-DAB7-6C52-D5F5-8F7F9A2181D3}"/>
              </a:ext>
            </a:extLst>
          </p:cNvPr>
          <p:cNvGrpSpPr/>
          <p:nvPr/>
        </p:nvGrpSpPr>
        <p:grpSpPr>
          <a:xfrm>
            <a:off x="6568516" y="2221123"/>
            <a:ext cx="519822" cy="484227"/>
            <a:chOff x="8649077" y="3983023"/>
            <a:chExt cx="1080000" cy="1080000"/>
          </a:xfrm>
        </p:grpSpPr>
        <p:sp>
          <p:nvSpPr>
            <p:cNvPr id="528" name="직사각형 527">
              <a:extLst>
                <a:ext uri="{FF2B5EF4-FFF2-40B4-BE49-F238E27FC236}">
                  <a16:creationId xmlns:a16="http://schemas.microsoft.com/office/drawing/2014/main" id="{414AF714-D10D-09EE-E61A-C75E872093BE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9" name="직사각형 528">
              <a:extLst>
                <a:ext uri="{FF2B5EF4-FFF2-40B4-BE49-F238E27FC236}">
                  <a16:creationId xmlns:a16="http://schemas.microsoft.com/office/drawing/2014/main" id="{A6ABC676-1B57-7860-DF25-E80A1B4E618E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0" name="직사각형 529">
              <a:extLst>
                <a:ext uri="{FF2B5EF4-FFF2-40B4-BE49-F238E27FC236}">
                  <a16:creationId xmlns:a16="http://schemas.microsoft.com/office/drawing/2014/main" id="{FBC63E32-A4AA-C7BC-47A2-965268A6D578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1" name="직사각형 530">
              <a:extLst>
                <a:ext uri="{FF2B5EF4-FFF2-40B4-BE49-F238E27FC236}">
                  <a16:creationId xmlns:a16="http://schemas.microsoft.com/office/drawing/2014/main" id="{2FDE822E-970D-DF69-8E54-0CEBEB59ED12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2" name="직사각형 531">
              <a:extLst>
                <a:ext uri="{FF2B5EF4-FFF2-40B4-BE49-F238E27FC236}">
                  <a16:creationId xmlns:a16="http://schemas.microsoft.com/office/drawing/2014/main" id="{65FAFA71-6227-0E3B-DE79-0B27F0573541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3" name="직사각형 532">
              <a:extLst>
                <a:ext uri="{FF2B5EF4-FFF2-40B4-BE49-F238E27FC236}">
                  <a16:creationId xmlns:a16="http://schemas.microsoft.com/office/drawing/2014/main" id="{2646D17D-ACC4-0945-9278-47C12B752C81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4" name="직사각형 533">
              <a:extLst>
                <a:ext uri="{FF2B5EF4-FFF2-40B4-BE49-F238E27FC236}">
                  <a16:creationId xmlns:a16="http://schemas.microsoft.com/office/drawing/2014/main" id="{E72DDBC9-F222-829B-6D93-A6F17DA5DBB9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5" name="직사각형 534">
              <a:extLst>
                <a:ext uri="{FF2B5EF4-FFF2-40B4-BE49-F238E27FC236}">
                  <a16:creationId xmlns:a16="http://schemas.microsoft.com/office/drawing/2014/main" id="{7EBF9B86-544D-3F2F-C278-58F44B343B85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6" name="직사각형 535">
              <a:extLst>
                <a:ext uri="{FF2B5EF4-FFF2-40B4-BE49-F238E27FC236}">
                  <a16:creationId xmlns:a16="http://schemas.microsoft.com/office/drawing/2014/main" id="{7A450F22-6585-2758-21D7-77A2BE55B024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37" name="그룹 536">
            <a:extLst>
              <a:ext uri="{FF2B5EF4-FFF2-40B4-BE49-F238E27FC236}">
                <a16:creationId xmlns:a16="http://schemas.microsoft.com/office/drawing/2014/main" id="{2DF58EFE-975D-C53A-341E-B993F6A97068}"/>
              </a:ext>
            </a:extLst>
          </p:cNvPr>
          <p:cNvGrpSpPr/>
          <p:nvPr/>
        </p:nvGrpSpPr>
        <p:grpSpPr>
          <a:xfrm>
            <a:off x="6629176" y="2278348"/>
            <a:ext cx="519822" cy="484227"/>
            <a:chOff x="8649077" y="3983023"/>
            <a:chExt cx="1080000" cy="1080000"/>
          </a:xfrm>
        </p:grpSpPr>
        <p:sp>
          <p:nvSpPr>
            <p:cNvPr id="538" name="직사각형 537">
              <a:extLst>
                <a:ext uri="{FF2B5EF4-FFF2-40B4-BE49-F238E27FC236}">
                  <a16:creationId xmlns:a16="http://schemas.microsoft.com/office/drawing/2014/main" id="{C4B7E698-1ADE-D85E-35A7-760651EEE6E2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9" name="직사각형 538">
              <a:extLst>
                <a:ext uri="{FF2B5EF4-FFF2-40B4-BE49-F238E27FC236}">
                  <a16:creationId xmlns:a16="http://schemas.microsoft.com/office/drawing/2014/main" id="{3E1448C7-AEDC-B90B-418C-A9AE838A45E8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0" name="직사각형 539">
              <a:extLst>
                <a:ext uri="{FF2B5EF4-FFF2-40B4-BE49-F238E27FC236}">
                  <a16:creationId xmlns:a16="http://schemas.microsoft.com/office/drawing/2014/main" id="{5C75CE59-B731-C43A-2205-61F146B92970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1" name="직사각형 540">
              <a:extLst>
                <a:ext uri="{FF2B5EF4-FFF2-40B4-BE49-F238E27FC236}">
                  <a16:creationId xmlns:a16="http://schemas.microsoft.com/office/drawing/2014/main" id="{B63CB1A6-F1B9-FA20-9CE5-1B6CF5B05A4D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" name="직사각형 541">
              <a:extLst>
                <a:ext uri="{FF2B5EF4-FFF2-40B4-BE49-F238E27FC236}">
                  <a16:creationId xmlns:a16="http://schemas.microsoft.com/office/drawing/2014/main" id="{87FE1F93-D09E-CE51-DA70-58B98E86F823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3" name="직사각형 542">
              <a:extLst>
                <a:ext uri="{FF2B5EF4-FFF2-40B4-BE49-F238E27FC236}">
                  <a16:creationId xmlns:a16="http://schemas.microsoft.com/office/drawing/2014/main" id="{61A97038-062C-85CB-71CE-6F0CCA9D608B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4" name="직사각형 543">
              <a:extLst>
                <a:ext uri="{FF2B5EF4-FFF2-40B4-BE49-F238E27FC236}">
                  <a16:creationId xmlns:a16="http://schemas.microsoft.com/office/drawing/2014/main" id="{7B6E5C78-0F1C-943C-A811-79BF55A96E9D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5" name="직사각형 544">
              <a:extLst>
                <a:ext uri="{FF2B5EF4-FFF2-40B4-BE49-F238E27FC236}">
                  <a16:creationId xmlns:a16="http://schemas.microsoft.com/office/drawing/2014/main" id="{6CB708DB-6A8D-7910-F13A-464BCE5913D0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6" name="직사각형 545">
              <a:extLst>
                <a:ext uri="{FF2B5EF4-FFF2-40B4-BE49-F238E27FC236}">
                  <a16:creationId xmlns:a16="http://schemas.microsoft.com/office/drawing/2014/main" id="{3C1AFC7C-65D5-13EF-FE40-276D4F1875B5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47" name="그룹 546">
            <a:extLst>
              <a:ext uri="{FF2B5EF4-FFF2-40B4-BE49-F238E27FC236}">
                <a16:creationId xmlns:a16="http://schemas.microsoft.com/office/drawing/2014/main" id="{A864AA62-0EE3-64E2-ACC5-B35E58C023C5}"/>
              </a:ext>
            </a:extLst>
          </p:cNvPr>
          <p:cNvGrpSpPr/>
          <p:nvPr/>
        </p:nvGrpSpPr>
        <p:grpSpPr>
          <a:xfrm>
            <a:off x="6681130" y="2337827"/>
            <a:ext cx="519822" cy="484227"/>
            <a:chOff x="8649077" y="3983023"/>
            <a:chExt cx="1080000" cy="1080000"/>
          </a:xfrm>
        </p:grpSpPr>
        <p:sp>
          <p:nvSpPr>
            <p:cNvPr id="548" name="직사각형 547">
              <a:extLst>
                <a:ext uri="{FF2B5EF4-FFF2-40B4-BE49-F238E27FC236}">
                  <a16:creationId xmlns:a16="http://schemas.microsoft.com/office/drawing/2014/main" id="{8E9179DE-FA55-8D3B-263E-154175A28374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9" name="직사각형 548">
              <a:extLst>
                <a:ext uri="{FF2B5EF4-FFF2-40B4-BE49-F238E27FC236}">
                  <a16:creationId xmlns:a16="http://schemas.microsoft.com/office/drawing/2014/main" id="{C6AA57F7-C3A3-9A70-86E5-1CDD902085B4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0" name="직사각형 549">
              <a:extLst>
                <a:ext uri="{FF2B5EF4-FFF2-40B4-BE49-F238E27FC236}">
                  <a16:creationId xmlns:a16="http://schemas.microsoft.com/office/drawing/2014/main" id="{85E4CAE0-5F35-0B02-0EE7-47D9FE930AC4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1" name="직사각형 550">
              <a:extLst>
                <a:ext uri="{FF2B5EF4-FFF2-40B4-BE49-F238E27FC236}">
                  <a16:creationId xmlns:a16="http://schemas.microsoft.com/office/drawing/2014/main" id="{5F2B6B9C-9E16-7B27-F82F-08FE7BB054E2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2" name="직사각형 551">
              <a:extLst>
                <a:ext uri="{FF2B5EF4-FFF2-40B4-BE49-F238E27FC236}">
                  <a16:creationId xmlns:a16="http://schemas.microsoft.com/office/drawing/2014/main" id="{1CAA278E-415E-1133-F4FE-CD3B10125D2D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3" name="직사각형 552">
              <a:extLst>
                <a:ext uri="{FF2B5EF4-FFF2-40B4-BE49-F238E27FC236}">
                  <a16:creationId xmlns:a16="http://schemas.microsoft.com/office/drawing/2014/main" id="{23C54532-670B-338D-DE07-5ED6E8956678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4" name="직사각형 553">
              <a:extLst>
                <a:ext uri="{FF2B5EF4-FFF2-40B4-BE49-F238E27FC236}">
                  <a16:creationId xmlns:a16="http://schemas.microsoft.com/office/drawing/2014/main" id="{153A5637-00F5-EA21-E406-239812185E69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5" name="직사각형 554">
              <a:extLst>
                <a:ext uri="{FF2B5EF4-FFF2-40B4-BE49-F238E27FC236}">
                  <a16:creationId xmlns:a16="http://schemas.microsoft.com/office/drawing/2014/main" id="{D5F5BDAB-2229-E112-7D56-017919269BF4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6" name="직사각형 555">
              <a:extLst>
                <a:ext uri="{FF2B5EF4-FFF2-40B4-BE49-F238E27FC236}">
                  <a16:creationId xmlns:a16="http://schemas.microsoft.com/office/drawing/2014/main" id="{CADA684A-184C-3713-A4D6-3A89FEFB6E00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7" name="그룹 556">
            <a:extLst>
              <a:ext uri="{FF2B5EF4-FFF2-40B4-BE49-F238E27FC236}">
                <a16:creationId xmlns:a16="http://schemas.microsoft.com/office/drawing/2014/main" id="{401A38B3-EFEE-F8F4-1DE1-E0DF4BEDB131}"/>
              </a:ext>
            </a:extLst>
          </p:cNvPr>
          <p:cNvGrpSpPr/>
          <p:nvPr/>
        </p:nvGrpSpPr>
        <p:grpSpPr>
          <a:xfrm>
            <a:off x="6746893" y="2402369"/>
            <a:ext cx="519822" cy="484227"/>
            <a:chOff x="8649077" y="3983023"/>
            <a:chExt cx="1080000" cy="1080000"/>
          </a:xfrm>
        </p:grpSpPr>
        <p:sp>
          <p:nvSpPr>
            <p:cNvPr id="558" name="직사각형 557">
              <a:extLst>
                <a:ext uri="{FF2B5EF4-FFF2-40B4-BE49-F238E27FC236}">
                  <a16:creationId xmlns:a16="http://schemas.microsoft.com/office/drawing/2014/main" id="{3E46407F-6D06-87DA-468E-A7B49A50B3DC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9" name="직사각형 558">
              <a:extLst>
                <a:ext uri="{FF2B5EF4-FFF2-40B4-BE49-F238E27FC236}">
                  <a16:creationId xmlns:a16="http://schemas.microsoft.com/office/drawing/2014/main" id="{4F1B4271-27A3-2C81-DC93-F7F324906DBE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0" name="직사각형 559">
              <a:extLst>
                <a:ext uri="{FF2B5EF4-FFF2-40B4-BE49-F238E27FC236}">
                  <a16:creationId xmlns:a16="http://schemas.microsoft.com/office/drawing/2014/main" id="{163B316B-E2DE-F90E-8EAE-9F195048A197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1" name="직사각형 560">
              <a:extLst>
                <a:ext uri="{FF2B5EF4-FFF2-40B4-BE49-F238E27FC236}">
                  <a16:creationId xmlns:a16="http://schemas.microsoft.com/office/drawing/2014/main" id="{9B114871-6FDA-1AAA-B0CE-7F79691D2C4F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2" name="직사각형 561">
              <a:extLst>
                <a:ext uri="{FF2B5EF4-FFF2-40B4-BE49-F238E27FC236}">
                  <a16:creationId xmlns:a16="http://schemas.microsoft.com/office/drawing/2014/main" id="{7C036D6A-4E04-1E9A-04D9-EBB464E38EA4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3" name="직사각형 562">
              <a:extLst>
                <a:ext uri="{FF2B5EF4-FFF2-40B4-BE49-F238E27FC236}">
                  <a16:creationId xmlns:a16="http://schemas.microsoft.com/office/drawing/2014/main" id="{FE323E7F-A94A-BF66-9E17-A234CEF33E1B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4" name="직사각형 563">
              <a:extLst>
                <a:ext uri="{FF2B5EF4-FFF2-40B4-BE49-F238E27FC236}">
                  <a16:creationId xmlns:a16="http://schemas.microsoft.com/office/drawing/2014/main" id="{FDCA4454-7992-9836-BB3F-AAC997463B46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5" name="직사각형 564">
              <a:extLst>
                <a:ext uri="{FF2B5EF4-FFF2-40B4-BE49-F238E27FC236}">
                  <a16:creationId xmlns:a16="http://schemas.microsoft.com/office/drawing/2014/main" id="{2719FADF-9F5F-44E8-3EB1-0F880FE25446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6" name="직사각형 565">
              <a:extLst>
                <a:ext uri="{FF2B5EF4-FFF2-40B4-BE49-F238E27FC236}">
                  <a16:creationId xmlns:a16="http://schemas.microsoft.com/office/drawing/2014/main" id="{0F60687A-F57B-858C-71F8-A405CDB1D307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67" name="그룹 566">
            <a:extLst>
              <a:ext uri="{FF2B5EF4-FFF2-40B4-BE49-F238E27FC236}">
                <a16:creationId xmlns:a16="http://schemas.microsoft.com/office/drawing/2014/main" id="{5806BAAF-B44D-DC6F-A7D3-4BFFCBCDCF10}"/>
              </a:ext>
            </a:extLst>
          </p:cNvPr>
          <p:cNvGrpSpPr/>
          <p:nvPr/>
        </p:nvGrpSpPr>
        <p:grpSpPr>
          <a:xfrm>
            <a:off x="7485232" y="2161035"/>
            <a:ext cx="519822" cy="484227"/>
            <a:chOff x="8649077" y="3983023"/>
            <a:chExt cx="1080000" cy="1080000"/>
          </a:xfrm>
        </p:grpSpPr>
        <p:sp>
          <p:nvSpPr>
            <p:cNvPr id="568" name="직사각형 567">
              <a:extLst>
                <a:ext uri="{FF2B5EF4-FFF2-40B4-BE49-F238E27FC236}">
                  <a16:creationId xmlns:a16="http://schemas.microsoft.com/office/drawing/2014/main" id="{83200D7D-F703-7129-90E4-9310BF1DE279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9" name="직사각형 568">
              <a:extLst>
                <a:ext uri="{FF2B5EF4-FFF2-40B4-BE49-F238E27FC236}">
                  <a16:creationId xmlns:a16="http://schemas.microsoft.com/office/drawing/2014/main" id="{7FFCFD26-7C9E-2BD0-4B12-D6F793B3FB1B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0" name="직사각형 569">
              <a:extLst>
                <a:ext uri="{FF2B5EF4-FFF2-40B4-BE49-F238E27FC236}">
                  <a16:creationId xmlns:a16="http://schemas.microsoft.com/office/drawing/2014/main" id="{94A551CB-AD05-BC09-DF29-51D0525D441E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1" name="직사각형 570">
              <a:extLst>
                <a:ext uri="{FF2B5EF4-FFF2-40B4-BE49-F238E27FC236}">
                  <a16:creationId xmlns:a16="http://schemas.microsoft.com/office/drawing/2014/main" id="{DDB621D6-06C9-5DC1-491C-8BB172E046F9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2" name="직사각형 571">
              <a:extLst>
                <a:ext uri="{FF2B5EF4-FFF2-40B4-BE49-F238E27FC236}">
                  <a16:creationId xmlns:a16="http://schemas.microsoft.com/office/drawing/2014/main" id="{1B4A945A-54DD-93D5-CE15-DBFA6405AC8E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3" name="직사각형 572">
              <a:extLst>
                <a:ext uri="{FF2B5EF4-FFF2-40B4-BE49-F238E27FC236}">
                  <a16:creationId xmlns:a16="http://schemas.microsoft.com/office/drawing/2014/main" id="{E7DA9F8C-CDD3-73BB-696A-0230D4A9D509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4" name="직사각형 573">
              <a:extLst>
                <a:ext uri="{FF2B5EF4-FFF2-40B4-BE49-F238E27FC236}">
                  <a16:creationId xmlns:a16="http://schemas.microsoft.com/office/drawing/2014/main" id="{B83CC908-C4F2-CC06-CB20-5C34F6CFBF99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5" name="직사각형 574">
              <a:extLst>
                <a:ext uri="{FF2B5EF4-FFF2-40B4-BE49-F238E27FC236}">
                  <a16:creationId xmlns:a16="http://schemas.microsoft.com/office/drawing/2014/main" id="{FD8D3A6A-F0B9-ADB0-B06D-E44614F73310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6" name="직사각형 575">
              <a:extLst>
                <a:ext uri="{FF2B5EF4-FFF2-40B4-BE49-F238E27FC236}">
                  <a16:creationId xmlns:a16="http://schemas.microsoft.com/office/drawing/2014/main" id="{118D7E11-F16E-6E0E-BD76-5AAD764F774C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77" name="그룹 576">
            <a:extLst>
              <a:ext uri="{FF2B5EF4-FFF2-40B4-BE49-F238E27FC236}">
                <a16:creationId xmlns:a16="http://schemas.microsoft.com/office/drawing/2014/main" id="{4F8E46CD-85BF-7BE8-77B1-75603DD01B78}"/>
              </a:ext>
            </a:extLst>
          </p:cNvPr>
          <p:cNvGrpSpPr/>
          <p:nvPr/>
        </p:nvGrpSpPr>
        <p:grpSpPr>
          <a:xfrm>
            <a:off x="7545892" y="2221123"/>
            <a:ext cx="519822" cy="484227"/>
            <a:chOff x="8649077" y="3983023"/>
            <a:chExt cx="1080000" cy="1080000"/>
          </a:xfrm>
        </p:grpSpPr>
        <p:sp>
          <p:nvSpPr>
            <p:cNvPr id="578" name="직사각형 577">
              <a:extLst>
                <a:ext uri="{FF2B5EF4-FFF2-40B4-BE49-F238E27FC236}">
                  <a16:creationId xmlns:a16="http://schemas.microsoft.com/office/drawing/2014/main" id="{B8ED1A89-2187-7EE2-D928-2DB78D88A5DD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9" name="직사각형 578">
              <a:extLst>
                <a:ext uri="{FF2B5EF4-FFF2-40B4-BE49-F238E27FC236}">
                  <a16:creationId xmlns:a16="http://schemas.microsoft.com/office/drawing/2014/main" id="{63D85E95-15E6-1E11-43DB-49EEC9EE2687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0" name="직사각형 579">
              <a:extLst>
                <a:ext uri="{FF2B5EF4-FFF2-40B4-BE49-F238E27FC236}">
                  <a16:creationId xmlns:a16="http://schemas.microsoft.com/office/drawing/2014/main" id="{4C5DE56F-C2A6-B1E3-B616-2FE9394612A9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1" name="직사각형 580">
              <a:extLst>
                <a:ext uri="{FF2B5EF4-FFF2-40B4-BE49-F238E27FC236}">
                  <a16:creationId xmlns:a16="http://schemas.microsoft.com/office/drawing/2014/main" id="{D03D2497-6BD0-64AF-B8F2-2F8697241577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2" name="직사각형 581">
              <a:extLst>
                <a:ext uri="{FF2B5EF4-FFF2-40B4-BE49-F238E27FC236}">
                  <a16:creationId xmlns:a16="http://schemas.microsoft.com/office/drawing/2014/main" id="{D88B6246-5BC9-218B-AB9A-7DC805836599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3" name="직사각형 582">
              <a:extLst>
                <a:ext uri="{FF2B5EF4-FFF2-40B4-BE49-F238E27FC236}">
                  <a16:creationId xmlns:a16="http://schemas.microsoft.com/office/drawing/2014/main" id="{4A87F0A4-884E-C0B5-CAC6-718769A3D999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4" name="직사각형 583">
              <a:extLst>
                <a:ext uri="{FF2B5EF4-FFF2-40B4-BE49-F238E27FC236}">
                  <a16:creationId xmlns:a16="http://schemas.microsoft.com/office/drawing/2014/main" id="{9218EA9F-4EA1-A3C6-9ADA-2409ED198D43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5" name="직사각형 584">
              <a:extLst>
                <a:ext uri="{FF2B5EF4-FFF2-40B4-BE49-F238E27FC236}">
                  <a16:creationId xmlns:a16="http://schemas.microsoft.com/office/drawing/2014/main" id="{666F6383-B029-7759-10E9-4A9CD66D4A1D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6" name="직사각형 585">
              <a:extLst>
                <a:ext uri="{FF2B5EF4-FFF2-40B4-BE49-F238E27FC236}">
                  <a16:creationId xmlns:a16="http://schemas.microsoft.com/office/drawing/2014/main" id="{1E129E79-ACF2-807A-6772-A5152221E04A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7" name="그룹 586">
            <a:extLst>
              <a:ext uri="{FF2B5EF4-FFF2-40B4-BE49-F238E27FC236}">
                <a16:creationId xmlns:a16="http://schemas.microsoft.com/office/drawing/2014/main" id="{021627D5-5484-10F9-05E2-F32F36954D54}"/>
              </a:ext>
            </a:extLst>
          </p:cNvPr>
          <p:cNvGrpSpPr/>
          <p:nvPr/>
        </p:nvGrpSpPr>
        <p:grpSpPr>
          <a:xfrm>
            <a:off x="7606552" y="2278348"/>
            <a:ext cx="519822" cy="484227"/>
            <a:chOff x="8649077" y="3983023"/>
            <a:chExt cx="1080000" cy="1080000"/>
          </a:xfrm>
        </p:grpSpPr>
        <p:sp>
          <p:nvSpPr>
            <p:cNvPr id="588" name="직사각형 587">
              <a:extLst>
                <a:ext uri="{FF2B5EF4-FFF2-40B4-BE49-F238E27FC236}">
                  <a16:creationId xmlns:a16="http://schemas.microsoft.com/office/drawing/2014/main" id="{4C7EC41A-4139-A693-D097-223A21DAE76B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9" name="직사각형 588">
              <a:extLst>
                <a:ext uri="{FF2B5EF4-FFF2-40B4-BE49-F238E27FC236}">
                  <a16:creationId xmlns:a16="http://schemas.microsoft.com/office/drawing/2014/main" id="{69B63925-85AF-8103-2E9D-98DC59FE3B14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0" name="직사각형 589">
              <a:extLst>
                <a:ext uri="{FF2B5EF4-FFF2-40B4-BE49-F238E27FC236}">
                  <a16:creationId xmlns:a16="http://schemas.microsoft.com/office/drawing/2014/main" id="{0B077674-61E8-E6D6-70D2-162767463340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1" name="직사각형 590">
              <a:extLst>
                <a:ext uri="{FF2B5EF4-FFF2-40B4-BE49-F238E27FC236}">
                  <a16:creationId xmlns:a16="http://schemas.microsoft.com/office/drawing/2014/main" id="{B506D574-E230-F4E0-A419-AEF7BCCA3AA9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2" name="직사각형 591">
              <a:extLst>
                <a:ext uri="{FF2B5EF4-FFF2-40B4-BE49-F238E27FC236}">
                  <a16:creationId xmlns:a16="http://schemas.microsoft.com/office/drawing/2014/main" id="{44732394-8561-C37E-BC9F-EAAABEA5B733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3" name="직사각형 592">
              <a:extLst>
                <a:ext uri="{FF2B5EF4-FFF2-40B4-BE49-F238E27FC236}">
                  <a16:creationId xmlns:a16="http://schemas.microsoft.com/office/drawing/2014/main" id="{3D49AFC0-DE86-C1D6-5B7D-4F2BE05E7DA7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4" name="직사각형 593">
              <a:extLst>
                <a:ext uri="{FF2B5EF4-FFF2-40B4-BE49-F238E27FC236}">
                  <a16:creationId xmlns:a16="http://schemas.microsoft.com/office/drawing/2014/main" id="{09C141F8-BFC1-61C4-C87B-BA8FD0500F7F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5" name="직사각형 594">
              <a:extLst>
                <a:ext uri="{FF2B5EF4-FFF2-40B4-BE49-F238E27FC236}">
                  <a16:creationId xmlns:a16="http://schemas.microsoft.com/office/drawing/2014/main" id="{47E46335-50C8-BD8E-5DDA-284D8D103235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6" name="직사각형 595">
              <a:extLst>
                <a:ext uri="{FF2B5EF4-FFF2-40B4-BE49-F238E27FC236}">
                  <a16:creationId xmlns:a16="http://schemas.microsoft.com/office/drawing/2014/main" id="{D0F63F9E-C9C6-5F37-941D-1CAA739D8DBE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7" name="그룹 596">
            <a:extLst>
              <a:ext uri="{FF2B5EF4-FFF2-40B4-BE49-F238E27FC236}">
                <a16:creationId xmlns:a16="http://schemas.microsoft.com/office/drawing/2014/main" id="{A3AD6ECF-283F-1C79-A88F-4A80C97E5B70}"/>
              </a:ext>
            </a:extLst>
          </p:cNvPr>
          <p:cNvGrpSpPr/>
          <p:nvPr/>
        </p:nvGrpSpPr>
        <p:grpSpPr>
          <a:xfrm>
            <a:off x="7658506" y="2337827"/>
            <a:ext cx="519822" cy="484227"/>
            <a:chOff x="8649077" y="3983023"/>
            <a:chExt cx="1080000" cy="1080000"/>
          </a:xfrm>
        </p:grpSpPr>
        <p:sp>
          <p:nvSpPr>
            <p:cNvPr id="598" name="직사각형 597">
              <a:extLst>
                <a:ext uri="{FF2B5EF4-FFF2-40B4-BE49-F238E27FC236}">
                  <a16:creationId xmlns:a16="http://schemas.microsoft.com/office/drawing/2014/main" id="{D4CE1FE8-93ED-1277-C34B-CD0AC2B32084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9" name="직사각형 598">
              <a:extLst>
                <a:ext uri="{FF2B5EF4-FFF2-40B4-BE49-F238E27FC236}">
                  <a16:creationId xmlns:a16="http://schemas.microsoft.com/office/drawing/2014/main" id="{A4ED7D56-3FA3-F650-894E-947DB9D6457F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0" name="직사각형 599">
              <a:extLst>
                <a:ext uri="{FF2B5EF4-FFF2-40B4-BE49-F238E27FC236}">
                  <a16:creationId xmlns:a16="http://schemas.microsoft.com/office/drawing/2014/main" id="{BCB78E1C-00EC-3EED-6092-DCD94CF18C77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1" name="직사각형 600">
              <a:extLst>
                <a:ext uri="{FF2B5EF4-FFF2-40B4-BE49-F238E27FC236}">
                  <a16:creationId xmlns:a16="http://schemas.microsoft.com/office/drawing/2014/main" id="{8DFF9AB9-25F2-669C-E37A-09E8254917B1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2" name="직사각형 601">
              <a:extLst>
                <a:ext uri="{FF2B5EF4-FFF2-40B4-BE49-F238E27FC236}">
                  <a16:creationId xmlns:a16="http://schemas.microsoft.com/office/drawing/2014/main" id="{19A782BE-E2AB-5857-0EB1-547CCC9DBCC1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3" name="직사각형 602">
              <a:extLst>
                <a:ext uri="{FF2B5EF4-FFF2-40B4-BE49-F238E27FC236}">
                  <a16:creationId xmlns:a16="http://schemas.microsoft.com/office/drawing/2014/main" id="{9A517B22-C09B-BAB7-06AC-E6072C1A74B4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4" name="직사각형 603">
              <a:extLst>
                <a:ext uri="{FF2B5EF4-FFF2-40B4-BE49-F238E27FC236}">
                  <a16:creationId xmlns:a16="http://schemas.microsoft.com/office/drawing/2014/main" id="{BA39771F-CC6F-D493-3880-1AEB11FFF5F1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5" name="직사각형 604">
              <a:extLst>
                <a:ext uri="{FF2B5EF4-FFF2-40B4-BE49-F238E27FC236}">
                  <a16:creationId xmlns:a16="http://schemas.microsoft.com/office/drawing/2014/main" id="{29A5FD07-7967-0B86-605E-E1BE06F0ECC9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6" name="직사각형 605">
              <a:extLst>
                <a:ext uri="{FF2B5EF4-FFF2-40B4-BE49-F238E27FC236}">
                  <a16:creationId xmlns:a16="http://schemas.microsoft.com/office/drawing/2014/main" id="{2C111025-14F5-D979-B079-101F6CF969C9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7" name="그룹 606">
            <a:extLst>
              <a:ext uri="{FF2B5EF4-FFF2-40B4-BE49-F238E27FC236}">
                <a16:creationId xmlns:a16="http://schemas.microsoft.com/office/drawing/2014/main" id="{1EA7F335-5341-B0F9-0804-DFD0380CBAA8}"/>
              </a:ext>
            </a:extLst>
          </p:cNvPr>
          <p:cNvGrpSpPr/>
          <p:nvPr/>
        </p:nvGrpSpPr>
        <p:grpSpPr>
          <a:xfrm>
            <a:off x="7724269" y="2402369"/>
            <a:ext cx="519822" cy="484227"/>
            <a:chOff x="8649077" y="3983023"/>
            <a:chExt cx="1080000" cy="1080000"/>
          </a:xfrm>
        </p:grpSpPr>
        <p:sp>
          <p:nvSpPr>
            <p:cNvPr id="608" name="직사각형 607">
              <a:extLst>
                <a:ext uri="{FF2B5EF4-FFF2-40B4-BE49-F238E27FC236}">
                  <a16:creationId xmlns:a16="http://schemas.microsoft.com/office/drawing/2014/main" id="{DEF35555-C4A3-85D7-0124-65B19176427A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9" name="직사각형 608">
              <a:extLst>
                <a:ext uri="{FF2B5EF4-FFF2-40B4-BE49-F238E27FC236}">
                  <a16:creationId xmlns:a16="http://schemas.microsoft.com/office/drawing/2014/main" id="{293B8BDD-542C-431C-D5CB-C095798533B2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0" name="직사각형 609">
              <a:extLst>
                <a:ext uri="{FF2B5EF4-FFF2-40B4-BE49-F238E27FC236}">
                  <a16:creationId xmlns:a16="http://schemas.microsoft.com/office/drawing/2014/main" id="{5361F893-412D-8D56-C29A-F8AAFA9BE130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1" name="직사각형 610">
              <a:extLst>
                <a:ext uri="{FF2B5EF4-FFF2-40B4-BE49-F238E27FC236}">
                  <a16:creationId xmlns:a16="http://schemas.microsoft.com/office/drawing/2014/main" id="{CE46490E-FC59-A6CD-64AC-264D3855C0A7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2" name="직사각형 611">
              <a:extLst>
                <a:ext uri="{FF2B5EF4-FFF2-40B4-BE49-F238E27FC236}">
                  <a16:creationId xmlns:a16="http://schemas.microsoft.com/office/drawing/2014/main" id="{5897AAA8-487D-FC91-DD7B-2BD7918C4906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3" name="직사각형 612">
              <a:extLst>
                <a:ext uri="{FF2B5EF4-FFF2-40B4-BE49-F238E27FC236}">
                  <a16:creationId xmlns:a16="http://schemas.microsoft.com/office/drawing/2014/main" id="{754F12AF-6ED4-AA4E-5A69-CFBAB83F519D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4" name="직사각형 613">
              <a:extLst>
                <a:ext uri="{FF2B5EF4-FFF2-40B4-BE49-F238E27FC236}">
                  <a16:creationId xmlns:a16="http://schemas.microsoft.com/office/drawing/2014/main" id="{D0206B54-8FBA-FB7A-9B2A-1C9684A3A246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5" name="직사각형 614">
              <a:extLst>
                <a:ext uri="{FF2B5EF4-FFF2-40B4-BE49-F238E27FC236}">
                  <a16:creationId xmlns:a16="http://schemas.microsoft.com/office/drawing/2014/main" id="{CEAFA9E8-E5DC-F1C2-F0FA-A97392A2BD84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6" name="직사각형 615">
              <a:extLst>
                <a:ext uri="{FF2B5EF4-FFF2-40B4-BE49-F238E27FC236}">
                  <a16:creationId xmlns:a16="http://schemas.microsoft.com/office/drawing/2014/main" id="{5A0D3ED6-243A-092E-CF85-4B2F82125E7F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17" name="그룹 616">
            <a:extLst>
              <a:ext uri="{FF2B5EF4-FFF2-40B4-BE49-F238E27FC236}">
                <a16:creationId xmlns:a16="http://schemas.microsoft.com/office/drawing/2014/main" id="{37938281-AEBE-29BC-AE9B-29C7FAC0CEF7}"/>
              </a:ext>
            </a:extLst>
          </p:cNvPr>
          <p:cNvGrpSpPr/>
          <p:nvPr/>
        </p:nvGrpSpPr>
        <p:grpSpPr>
          <a:xfrm>
            <a:off x="7485232" y="3087446"/>
            <a:ext cx="519822" cy="484227"/>
            <a:chOff x="8649077" y="3983023"/>
            <a:chExt cx="1080000" cy="1080000"/>
          </a:xfrm>
        </p:grpSpPr>
        <p:sp>
          <p:nvSpPr>
            <p:cNvPr id="618" name="직사각형 617">
              <a:extLst>
                <a:ext uri="{FF2B5EF4-FFF2-40B4-BE49-F238E27FC236}">
                  <a16:creationId xmlns:a16="http://schemas.microsoft.com/office/drawing/2014/main" id="{4EF0A3D3-9E14-0955-38FD-1E23FC98A4AC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9" name="직사각형 618">
              <a:extLst>
                <a:ext uri="{FF2B5EF4-FFF2-40B4-BE49-F238E27FC236}">
                  <a16:creationId xmlns:a16="http://schemas.microsoft.com/office/drawing/2014/main" id="{A0864516-434F-EF36-6159-D66E071E3CED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0" name="직사각형 619">
              <a:extLst>
                <a:ext uri="{FF2B5EF4-FFF2-40B4-BE49-F238E27FC236}">
                  <a16:creationId xmlns:a16="http://schemas.microsoft.com/office/drawing/2014/main" id="{0ACBAA8F-9753-D52D-29FE-E540BEF8D7CF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1" name="직사각형 620">
              <a:extLst>
                <a:ext uri="{FF2B5EF4-FFF2-40B4-BE49-F238E27FC236}">
                  <a16:creationId xmlns:a16="http://schemas.microsoft.com/office/drawing/2014/main" id="{423D06F1-D38E-BB0B-914F-EB36DF8E7D3E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2" name="직사각형 621">
              <a:extLst>
                <a:ext uri="{FF2B5EF4-FFF2-40B4-BE49-F238E27FC236}">
                  <a16:creationId xmlns:a16="http://schemas.microsoft.com/office/drawing/2014/main" id="{137CD6FC-EDA2-4154-E2EF-7C1233E863DF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3" name="직사각형 622">
              <a:extLst>
                <a:ext uri="{FF2B5EF4-FFF2-40B4-BE49-F238E27FC236}">
                  <a16:creationId xmlns:a16="http://schemas.microsoft.com/office/drawing/2014/main" id="{4F52AAEE-5099-006A-AFB3-85DD66D4732A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4" name="직사각형 623">
              <a:extLst>
                <a:ext uri="{FF2B5EF4-FFF2-40B4-BE49-F238E27FC236}">
                  <a16:creationId xmlns:a16="http://schemas.microsoft.com/office/drawing/2014/main" id="{C7957BC3-852F-F55D-83D1-34AF8C479506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5" name="직사각형 624">
              <a:extLst>
                <a:ext uri="{FF2B5EF4-FFF2-40B4-BE49-F238E27FC236}">
                  <a16:creationId xmlns:a16="http://schemas.microsoft.com/office/drawing/2014/main" id="{0F93FB6E-4C41-5148-46F0-BF2BB02A15E9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6" name="직사각형 625">
              <a:extLst>
                <a:ext uri="{FF2B5EF4-FFF2-40B4-BE49-F238E27FC236}">
                  <a16:creationId xmlns:a16="http://schemas.microsoft.com/office/drawing/2014/main" id="{0E5C8C36-5699-FB9D-DBA6-21829FA081E0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27" name="그룹 626">
            <a:extLst>
              <a:ext uri="{FF2B5EF4-FFF2-40B4-BE49-F238E27FC236}">
                <a16:creationId xmlns:a16="http://schemas.microsoft.com/office/drawing/2014/main" id="{52183087-FB95-3FB0-EC3D-EB12EC2FCDB0}"/>
              </a:ext>
            </a:extLst>
          </p:cNvPr>
          <p:cNvGrpSpPr/>
          <p:nvPr/>
        </p:nvGrpSpPr>
        <p:grpSpPr>
          <a:xfrm>
            <a:off x="7545892" y="3147534"/>
            <a:ext cx="519822" cy="484227"/>
            <a:chOff x="8649077" y="3983023"/>
            <a:chExt cx="1080000" cy="1080000"/>
          </a:xfrm>
        </p:grpSpPr>
        <p:sp>
          <p:nvSpPr>
            <p:cNvPr id="628" name="직사각형 627">
              <a:extLst>
                <a:ext uri="{FF2B5EF4-FFF2-40B4-BE49-F238E27FC236}">
                  <a16:creationId xmlns:a16="http://schemas.microsoft.com/office/drawing/2014/main" id="{88DF7D9D-208A-A5BC-3B14-8FE71B3B11D4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9" name="직사각형 628">
              <a:extLst>
                <a:ext uri="{FF2B5EF4-FFF2-40B4-BE49-F238E27FC236}">
                  <a16:creationId xmlns:a16="http://schemas.microsoft.com/office/drawing/2014/main" id="{2A9338C1-FF55-282C-4177-3DDA605BC25D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0" name="직사각형 629">
              <a:extLst>
                <a:ext uri="{FF2B5EF4-FFF2-40B4-BE49-F238E27FC236}">
                  <a16:creationId xmlns:a16="http://schemas.microsoft.com/office/drawing/2014/main" id="{9A1D2511-61BB-732E-5D10-B2B79A0AE454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1" name="직사각형 630">
              <a:extLst>
                <a:ext uri="{FF2B5EF4-FFF2-40B4-BE49-F238E27FC236}">
                  <a16:creationId xmlns:a16="http://schemas.microsoft.com/office/drawing/2014/main" id="{0B306EFF-6A67-4BEF-C462-ADAE4FEE3519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2" name="직사각형 631">
              <a:extLst>
                <a:ext uri="{FF2B5EF4-FFF2-40B4-BE49-F238E27FC236}">
                  <a16:creationId xmlns:a16="http://schemas.microsoft.com/office/drawing/2014/main" id="{675DFC3C-1C80-20CE-3AD4-E4905BDF491D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3" name="직사각형 632">
              <a:extLst>
                <a:ext uri="{FF2B5EF4-FFF2-40B4-BE49-F238E27FC236}">
                  <a16:creationId xmlns:a16="http://schemas.microsoft.com/office/drawing/2014/main" id="{B6671B8F-7D85-9737-58B9-F4F4878012BD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4" name="직사각형 633">
              <a:extLst>
                <a:ext uri="{FF2B5EF4-FFF2-40B4-BE49-F238E27FC236}">
                  <a16:creationId xmlns:a16="http://schemas.microsoft.com/office/drawing/2014/main" id="{E5281FB5-85B9-60CD-8579-D4FF1433EF76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5" name="직사각형 634">
              <a:extLst>
                <a:ext uri="{FF2B5EF4-FFF2-40B4-BE49-F238E27FC236}">
                  <a16:creationId xmlns:a16="http://schemas.microsoft.com/office/drawing/2014/main" id="{5F6E397E-4E02-84B4-76D6-ED7226D69CC7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6" name="직사각형 635">
              <a:extLst>
                <a:ext uri="{FF2B5EF4-FFF2-40B4-BE49-F238E27FC236}">
                  <a16:creationId xmlns:a16="http://schemas.microsoft.com/office/drawing/2014/main" id="{C1105A41-D46F-4CC7-D0AD-FBE7771B2A5A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37" name="그룹 636">
            <a:extLst>
              <a:ext uri="{FF2B5EF4-FFF2-40B4-BE49-F238E27FC236}">
                <a16:creationId xmlns:a16="http://schemas.microsoft.com/office/drawing/2014/main" id="{8C779B32-4706-8F0D-8EF4-2072875D1075}"/>
              </a:ext>
            </a:extLst>
          </p:cNvPr>
          <p:cNvGrpSpPr/>
          <p:nvPr/>
        </p:nvGrpSpPr>
        <p:grpSpPr>
          <a:xfrm>
            <a:off x="7606552" y="3204759"/>
            <a:ext cx="519822" cy="484227"/>
            <a:chOff x="8649077" y="3983023"/>
            <a:chExt cx="1080000" cy="1080000"/>
          </a:xfrm>
        </p:grpSpPr>
        <p:sp>
          <p:nvSpPr>
            <p:cNvPr id="638" name="직사각형 637">
              <a:extLst>
                <a:ext uri="{FF2B5EF4-FFF2-40B4-BE49-F238E27FC236}">
                  <a16:creationId xmlns:a16="http://schemas.microsoft.com/office/drawing/2014/main" id="{1FEC3870-42A2-71DF-6808-42598102A021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9" name="직사각형 638">
              <a:extLst>
                <a:ext uri="{FF2B5EF4-FFF2-40B4-BE49-F238E27FC236}">
                  <a16:creationId xmlns:a16="http://schemas.microsoft.com/office/drawing/2014/main" id="{44292FD0-5B6B-BE7A-D8FE-EBCEFF952E21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0" name="직사각형 639">
              <a:extLst>
                <a:ext uri="{FF2B5EF4-FFF2-40B4-BE49-F238E27FC236}">
                  <a16:creationId xmlns:a16="http://schemas.microsoft.com/office/drawing/2014/main" id="{8220D5B9-A3E3-483F-8F76-2EC948097294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1" name="직사각형 640">
              <a:extLst>
                <a:ext uri="{FF2B5EF4-FFF2-40B4-BE49-F238E27FC236}">
                  <a16:creationId xmlns:a16="http://schemas.microsoft.com/office/drawing/2014/main" id="{53F4F03E-7E6E-F5E4-1316-B098D6883C73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2" name="직사각형 641">
              <a:extLst>
                <a:ext uri="{FF2B5EF4-FFF2-40B4-BE49-F238E27FC236}">
                  <a16:creationId xmlns:a16="http://schemas.microsoft.com/office/drawing/2014/main" id="{7AE549AB-7CCB-7B41-AD48-479796D3DE71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3" name="직사각형 642">
              <a:extLst>
                <a:ext uri="{FF2B5EF4-FFF2-40B4-BE49-F238E27FC236}">
                  <a16:creationId xmlns:a16="http://schemas.microsoft.com/office/drawing/2014/main" id="{9E4875CA-0FCB-0083-0392-5CAB6E47D5A1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4" name="직사각형 643">
              <a:extLst>
                <a:ext uri="{FF2B5EF4-FFF2-40B4-BE49-F238E27FC236}">
                  <a16:creationId xmlns:a16="http://schemas.microsoft.com/office/drawing/2014/main" id="{1E14F87D-16F2-CCAC-2A10-1FE7E4590145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5" name="직사각형 644">
              <a:extLst>
                <a:ext uri="{FF2B5EF4-FFF2-40B4-BE49-F238E27FC236}">
                  <a16:creationId xmlns:a16="http://schemas.microsoft.com/office/drawing/2014/main" id="{1FEDA57D-72A0-63BF-0393-512350A1EEE6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6" name="직사각형 645">
              <a:extLst>
                <a:ext uri="{FF2B5EF4-FFF2-40B4-BE49-F238E27FC236}">
                  <a16:creationId xmlns:a16="http://schemas.microsoft.com/office/drawing/2014/main" id="{166D139C-A614-DE31-6117-A76431438B7E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47" name="그룹 646">
            <a:extLst>
              <a:ext uri="{FF2B5EF4-FFF2-40B4-BE49-F238E27FC236}">
                <a16:creationId xmlns:a16="http://schemas.microsoft.com/office/drawing/2014/main" id="{123C5F41-9B5E-F33E-9A29-2FB97D0626B1}"/>
              </a:ext>
            </a:extLst>
          </p:cNvPr>
          <p:cNvGrpSpPr/>
          <p:nvPr/>
        </p:nvGrpSpPr>
        <p:grpSpPr>
          <a:xfrm>
            <a:off x="7658506" y="3264238"/>
            <a:ext cx="519822" cy="484227"/>
            <a:chOff x="8649077" y="3983023"/>
            <a:chExt cx="1080000" cy="1080000"/>
          </a:xfrm>
        </p:grpSpPr>
        <p:sp>
          <p:nvSpPr>
            <p:cNvPr id="648" name="직사각형 647">
              <a:extLst>
                <a:ext uri="{FF2B5EF4-FFF2-40B4-BE49-F238E27FC236}">
                  <a16:creationId xmlns:a16="http://schemas.microsoft.com/office/drawing/2014/main" id="{88840A5F-FD84-1401-C205-1C1C4DF40CD7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9" name="직사각형 648">
              <a:extLst>
                <a:ext uri="{FF2B5EF4-FFF2-40B4-BE49-F238E27FC236}">
                  <a16:creationId xmlns:a16="http://schemas.microsoft.com/office/drawing/2014/main" id="{416264AC-B949-4DFF-9DBF-E2714DFFA312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0" name="직사각형 649">
              <a:extLst>
                <a:ext uri="{FF2B5EF4-FFF2-40B4-BE49-F238E27FC236}">
                  <a16:creationId xmlns:a16="http://schemas.microsoft.com/office/drawing/2014/main" id="{8E317878-E525-C08E-824D-088127466816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1" name="직사각형 650">
              <a:extLst>
                <a:ext uri="{FF2B5EF4-FFF2-40B4-BE49-F238E27FC236}">
                  <a16:creationId xmlns:a16="http://schemas.microsoft.com/office/drawing/2014/main" id="{88F277EC-2C3E-B868-7810-45171E74F634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2" name="직사각형 651">
              <a:extLst>
                <a:ext uri="{FF2B5EF4-FFF2-40B4-BE49-F238E27FC236}">
                  <a16:creationId xmlns:a16="http://schemas.microsoft.com/office/drawing/2014/main" id="{5E2560C5-29BD-F567-FDEC-DBDCA891DD85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3" name="직사각형 652">
              <a:extLst>
                <a:ext uri="{FF2B5EF4-FFF2-40B4-BE49-F238E27FC236}">
                  <a16:creationId xmlns:a16="http://schemas.microsoft.com/office/drawing/2014/main" id="{D8D06AF5-CD03-B0A4-53E7-1C1AD9F97379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4" name="직사각형 653">
              <a:extLst>
                <a:ext uri="{FF2B5EF4-FFF2-40B4-BE49-F238E27FC236}">
                  <a16:creationId xmlns:a16="http://schemas.microsoft.com/office/drawing/2014/main" id="{D61136AA-81C8-C363-951B-8E6F4F8AC25D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5" name="직사각형 654">
              <a:extLst>
                <a:ext uri="{FF2B5EF4-FFF2-40B4-BE49-F238E27FC236}">
                  <a16:creationId xmlns:a16="http://schemas.microsoft.com/office/drawing/2014/main" id="{52CC55F1-6ABA-2985-0DF6-A40DB91EC679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6" name="직사각형 655">
              <a:extLst>
                <a:ext uri="{FF2B5EF4-FFF2-40B4-BE49-F238E27FC236}">
                  <a16:creationId xmlns:a16="http://schemas.microsoft.com/office/drawing/2014/main" id="{3F349BA7-8E86-362D-8C16-ECDCE3A8B5AA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7" name="그룹 656">
            <a:extLst>
              <a:ext uri="{FF2B5EF4-FFF2-40B4-BE49-F238E27FC236}">
                <a16:creationId xmlns:a16="http://schemas.microsoft.com/office/drawing/2014/main" id="{710BE431-0E2B-9F25-3A8C-BBD0B1E0AE72}"/>
              </a:ext>
            </a:extLst>
          </p:cNvPr>
          <p:cNvGrpSpPr/>
          <p:nvPr/>
        </p:nvGrpSpPr>
        <p:grpSpPr>
          <a:xfrm>
            <a:off x="7724269" y="3328780"/>
            <a:ext cx="519822" cy="484227"/>
            <a:chOff x="8649077" y="3983023"/>
            <a:chExt cx="1080000" cy="1080000"/>
          </a:xfrm>
        </p:grpSpPr>
        <p:sp>
          <p:nvSpPr>
            <p:cNvPr id="658" name="직사각형 657">
              <a:extLst>
                <a:ext uri="{FF2B5EF4-FFF2-40B4-BE49-F238E27FC236}">
                  <a16:creationId xmlns:a16="http://schemas.microsoft.com/office/drawing/2014/main" id="{AB6DE943-13C9-8F32-8448-89B5E6371726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9" name="직사각형 658">
              <a:extLst>
                <a:ext uri="{FF2B5EF4-FFF2-40B4-BE49-F238E27FC236}">
                  <a16:creationId xmlns:a16="http://schemas.microsoft.com/office/drawing/2014/main" id="{B6A61056-3388-45FE-C68E-59C2B8266B3C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0" name="직사각형 659">
              <a:extLst>
                <a:ext uri="{FF2B5EF4-FFF2-40B4-BE49-F238E27FC236}">
                  <a16:creationId xmlns:a16="http://schemas.microsoft.com/office/drawing/2014/main" id="{C35D78F6-F962-E1FB-6CFC-E2AB9A00D4A2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1" name="직사각형 660">
              <a:extLst>
                <a:ext uri="{FF2B5EF4-FFF2-40B4-BE49-F238E27FC236}">
                  <a16:creationId xmlns:a16="http://schemas.microsoft.com/office/drawing/2014/main" id="{0D6592EF-17E8-541C-B5D7-450069A81524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2" name="직사각형 661">
              <a:extLst>
                <a:ext uri="{FF2B5EF4-FFF2-40B4-BE49-F238E27FC236}">
                  <a16:creationId xmlns:a16="http://schemas.microsoft.com/office/drawing/2014/main" id="{DF893816-65BE-3516-0360-455A3EABA0C6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3" name="직사각형 662">
              <a:extLst>
                <a:ext uri="{FF2B5EF4-FFF2-40B4-BE49-F238E27FC236}">
                  <a16:creationId xmlns:a16="http://schemas.microsoft.com/office/drawing/2014/main" id="{CB54A820-5089-B3E0-43AF-7A00E35B8B32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4" name="직사각형 663">
              <a:extLst>
                <a:ext uri="{FF2B5EF4-FFF2-40B4-BE49-F238E27FC236}">
                  <a16:creationId xmlns:a16="http://schemas.microsoft.com/office/drawing/2014/main" id="{198D5B10-4161-DB93-0F09-34293E34BDAF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5" name="직사각형 664">
              <a:extLst>
                <a:ext uri="{FF2B5EF4-FFF2-40B4-BE49-F238E27FC236}">
                  <a16:creationId xmlns:a16="http://schemas.microsoft.com/office/drawing/2014/main" id="{52427A3D-7187-87A3-7018-CA5F1425D8ED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6" name="직사각형 665">
              <a:extLst>
                <a:ext uri="{FF2B5EF4-FFF2-40B4-BE49-F238E27FC236}">
                  <a16:creationId xmlns:a16="http://schemas.microsoft.com/office/drawing/2014/main" id="{92B8BBED-CD24-497A-836D-10D99547BA35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67" name="그룹 666">
            <a:extLst>
              <a:ext uri="{FF2B5EF4-FFF2-40B4-BE49-F238E27FC236}">
                <a16:creationId xmlns:a16="http://schemas.microsoft.com/office/drawing/2014/main" id="{C44E7427-0797-B7C8-8013-069D31CF82E2}"/>
              </a:ext>
            </a:extLst>
          </p:cNvPr>
          <p:cNvGrpSpPr/>
          <p:nvPr/>
        </p:nvGrpSpPr>
        <p:grpSpPr>
          <a:xfrm>
            <a:off x="6601977" y="3087446"/>
            <a:ext cx="519822" cy="484227"/>
            <a:chOff x="8649077" y="3983023"/>
            <a:chExt cx="1080000" cy="1080000"/>
          </a:xfrm>
        </p:grpSpPr>
        <p:sp>
          <p:nvSpPr>
            <p:cNvPr id="668" name="직사각형 667">
              <a:extLst>
                <a:ext uri="{FF2B5EF4-FFF2-40B4-BE49-F238E27FC236}">
                  <a16:creationId xmlns:a16="http://schemas.microsoft.com/office/drawing/2014/main" id="{F8270B7B-A614-7129-6648-F1406A57ECF5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9" name="직사각형 668">
              <a:extLst>
                <a:ext uri="{FF2B5EF4-FFF2-40B4-BE49-F238E27FC236}">
                  <a16:creationId xmlns:a16="http://schemas.microsoft.com/office/drawing/2014/main" id="{B28A0C8E-8963-982F-D3D9-73070D63746F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0" name="직사각형 669">
              <a:extLst>
                <a:ext uri="{FF2B5EF4-FFF2-40B4-BE49-F238E27FC236}">
                  <a16:creationId xmlns:a16="http://schemas.microsoft.com/office/drawing/2014/main" id="{36A80C93-7B0C-B2D6-B464-45203E249F98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1" name="직사각형 670">
              <a:extLst>
                <a:ext uri="{FF2B5EF4-FFF2-40B4-BE49-F238E27FC236}">
                  <a16:creationId xmlns:a16="http://schemas.microsoft.com/office/drawing/2014/main" id="{F760313B-7294-C708-8CC1-3C195DA32E12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2" name="직사각형 671">
              <a:extLst>
                <a:ext uri="{FF2B5EF4-FFF2-40B4-BE49-F238E27FC236}">
                  <a16:creationId xmlns:a16="http://schemas.microsoft.com/office/drawing/2014/main" id="{F8E6193A-826B-3AEF-7C9A-702B4BCB9772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3" name="직사각형 672">
              <a:extLst>
                <a:ext uri="{FF2B5EF4-FFF2-40B4-BE49-F238E27FC236}">
                  <a16:creationId xmlns:a16="http://schemas.microsoft.com/office/drawing/2014/main" id="{8ECD5595-3ACC-377F-ED1C-CC94005CB406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4" name="직사각형 673">
              <a:extLst>
                <a:ext uri="{FF2B5EF4-FFF2-40B4-BE49-F238E27FC236}">
                  <a16:creationId xmlns:a16="http://schemas.microsoft.com/office/drawing/2014/main" id="{9A193FD7-80FC-27F3-61FA-202509A08472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5" name="직사각형 674">
              <a:extLst>
                <a:ext uri="{FF2B5EF4-FFF2-40B4-BE49-F238E27FC236}">
                  <a16:creationId xmlns:a16="http://schemas.microsoft.com/office/drawing/2014/main" id="{C7F9000A-1751-1E7C-4DA9-E4633E0016F8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6" name="직사각형 675">
              <a:extLst>
                <a:ext uri="{FF2B5EF4-FFF2-40B4-BE49-F238E27FC236}">
                  <a16:creationId xmlns:a16="http://schemas.microsoft.com/office/drawing/2014/main" id="{74EAD7EF-A3EC-0E87-BB07-E1B9AE9DCDE1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77" name="그룹 676">
            <a:extLst>
              <a:ext uri="{FF2B5EF4-FFF2-40B4-BE49-F238E27FC236}">
                <a16:creationId xmlns:a16="http://schemas.microsoft.com/office/drawing/2014/main" id="{F6D087C5-DE46-56B4-77B1-8A593E4B17F8}"/>
              </a:ext>
            </a:extLst>
          </p:cNvPr>
          <p:cNvGrpSpPr/>
          <p:nvPr/>
        </p:nvGrpSpPr>
        <p:grpSpPr>
          <a:xfrm>
            <a:off x="6662637" y="3147534"/>
            <a:ext cx="519822" cy="484227"/>
            <a:chOff x="8649077" y="3983023"/>
            <a:chExt cx="1080000" cy="1080000"/>
          </a:xfrm>
        </p:grpSpPr>
        <p:sp>
          <p:nvSpPr>
            <p:cNvPr id="678" name="직사각형 677">
              <a:extLst>
                <a:ext uri="{FF2B5EF4-FFF2-40B4-BE49-F238E27FC236}">
                  <a16:creationId xmlns:a16="http://schemas.microsoft.com/office/drawing/2014/main" id="{785C6581-299E-F07D-E6C8-10E0221F717E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9" name="직사각형 678">
              <a:extLst>
                <a:ext uri="{FF2B5EF4-FFF2-40B4-BE49-F238E27FC236}">
                  <a16:creationId xmlns:a16="http://schemas.microsoft.com/office/drawing/2014/main" id="{7BFE1CCC-E215-E87B-FD8B-E3B9C506EBC8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0" name="직사각형 679">
              <a:extLst>
                <a:ext uri="{FF2B5EF4-FFF2-40B4-BE49-F238E27FC236}">
                  <a16:creationId xmlns:a16="http://schemas.microsoft.com/office/drawing/2014/main" id="{BF6607D6-2B1A-2768-1420-C4EFDE4862DA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1" name="직사각형 680">
              <a:extLst>
                <a:ext uri="{FF2B5EF4-FFF2-40B4-BE49-F238E27FC236}">
                  <a16:creationId xmlns:a16="http://schemas.microsoft.com/office/drawing/2014/main" id="{00AF85C5-C532-4209-28C5-016762FEA6E2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2" name="직사각형 681">
              <a:extLst>
                <a:ext uri="{FF2B5EF4-FFF2-40B4-BE49-F238E27FC236}">
                  <a16:creationId xmlns:a16="http://schemas.microsoft.com/office/drawing/2014/main" id="{1F0A6B3A-F630-2CA6-AE4A-747C2AD884C3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3" name="직사각형 682">
              <a:extLst>
                <a:ext uri="{FF2B5EF4-FFF2-40B4-BE49-F238E27FC236}">
                  <a16:creationId xmlns:a16="http://schemas.microsoft.com/office/drawing/2014/main" id="{8FCB1AD2-00B5-6B48-7DD1-64407FA9F7F9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4" name="직사각형 683">
              <a:extLst>
                <a:ext uri="{FF2B5EF4-FFF2-40B4-BE49-F238E27FC236}">
                  <a16:creationId xmlns:a16="http://schemas.microsoft.com/office/drawing/2014/main" id="{58167076-3DF8-AA3E-AE09-5BFE9155114B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5" name="직사각형 684">
              <a:extLst>
                <a:ext uri="{FF2B5EF4-FFF2-40B4-BE49-F238E27FC236}">
                  <a16:creationId xmlns:a16="http://schemas.microsoft.com/office/drawing/2014/main" id="{4AFD93C0-1AD7-F573-A276-25BBBBC17062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6" name="직사각형 685">
              <a:extLst>
                <a:ext uri="{FF2B5EF4-FFF2-40B4-BE49-F238E27FC236}">
                  <a16:creationId xmlns:a16="http://schemas.microsoft.com/office/drawing/2014/main" id="{E3C310A1-9E2F-72DE-5B4A-0434CD359B81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87" name="그룹 686">
            <a:extLst>
              <a:ext uri="{FF2B5EF4-FFF2-40B4-BE49-F238E27FC236}">
                <a16:creationId xmlns:a16="http://schemas.microsoft.com/office/drawing/2014/main" id="{B8FE3D2B-EB13-0F4A-3FCC-16AAFC04CBA0}"/>
              </a:ext>
            </a:extLst>
          </p:cNvPr>
          <p:cNvGrpSpPr/>
          <p:nvPr/>
        </p:nvGrpSpPr>
        <p:grpSpPr>
          <a:xfrm>
            <a:off x="6723297" y="3204759"/>
            <a:ext cx="519822" cy="484227"/>
            <a:chOff x="8649077" y="3983023"/>
            <a:chExt cx="1080000" cy="1080000"/>
          </a:xfrm>
        </p:grpSpPr>
        <p:sp>
          <p:nvSpPr>
            <p:cNvPr id="688" name="직사각형 687">
              <a:extLst>
                <a:ext uri="{FF2B5EF4-FFF2-40B4-BE49-F238E27FC236}">
                  <a16:creationId xmlns:a16="http://schemas.microsoft.com/office/drawing/2014/main" id="{7ABD0C50-6E0D-EB7F-B304-815529A9243A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9" name="직사각형 688">
              <a:extLst>
                <a:ext uri="{FF2B5EF4-FFF2-40B4-BE49-F238E27FC236}">
                  <a16:creationId xmlns:a16="http://schemas.microsoft.com/office/drawing/2014/main" id="{CFC561DD-2A0C-D85F-4FB7-811C129EDEBB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0" name="직사각형 689">
              <a:extLst>
                <a:ext uri="{FF2B5EF4-FFF2-40B4-BE49-F238E27FC236}">
                  <a16:creationId xmlns:a16="http://schemas.microsoft.com/office/drawing/2014/main" id="{CBBB6300-65E9-D92F-28C4-1BF7827B88EA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1" name="직사각형 690">
              <a:extLst>
                <a:ext uri="{FF2B5EF4-FFF2-40B4-BE49-F238E27FC236}">
                  <a16:creationId xmlns:a16="http://schemas.microsoft.com/office/drawing/2014/main" id="{02D1B7BC-1601-E0AE-26F2-EFA93B15F935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2" name="직사각형 691">
              <a:extLst>
                <a:ext uri="{FF2B5EF4-FFF2-40B4-BE49-F238E27FC236}">
                  <a16:creationId xmlns:a16="http://schemas.microsoft.com/office/drawing/2014/main" id="{3AE20797-EF84-EC10-0FEB-31E7D3283B2D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3" name="직사각형 692">
              <a:extLst>
                <a:ext uri="{FF2B5EF4-FFF2-40B4-BE49-F238E27FC236}">
                  <a16:creationId xmlns:a16="http://schemas.microsoft.com/office/drawing/2014/main" id="{B785B681-254C-B7A2-0206-362E3B6669D8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4" name="직사각형 693">
              <a:extLst>
                <a:ext uri="{FF2B5EF4-FFF2-40B4-BE49-F238E27FC236}">
                  <a16:creationId xmlns:a16="http://schemas.microsoft.com/office/drawing/2014/main" id="{1B35DE28-28C4-7B26-5A8D-55B7442763DA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5" name="직사각형 694">
              <a:extLst>
                <a:ext uri="{FF2B5EF4-FFF2-40B4-BE49-F238E27FC236}">
                  <a16:creationId xmlns:a16="http://schemas.microsoft.com/office/drawing/2014/main" id="{FCE31AAD-F05E-C088-A3D8-D1AD211A9F2F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6" name="직사각형 695">
              <a:extLst>
                <a:ext uri="{FF2B5EF4-FFF2-40B4-BE49-F238E27FC236}">
                  <a16:creationId xmlns:a16="http://schemas.microsoft.com/office/drawing/2014/main" id="{781DCC0E-E7FD-77E6-2B13-6EC3B92BE34D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97" name="그룹 696">
            <a:extLst>
              <a:ext uri="{FF2B5EF4-FFF2-40B4-BE49-F238E27FC236}">
                <a16:creationId xmlns:a16="http://schemas.microsoft.com/office/drawing/2014/main" id="{05E76AD0-ACD1-A0E3-60B0-493A2CFFCB91}"/>
              </a:ext>
            </a:extLst>
          </p:cNvPr>
          <p:cNvGrpSpPr/>
          <p:nvPr/>
        </p:nvGrpSpPr>
        <p:grpSpPr>
          <a:xfrm>
            <a:off x="6775251" y="3264238"/>
            <a:ext cx="519822" cy="484227"/>
            <a:chOff x="8649077" y="3983023"/>
            <a:chExt cx="1080000" cy="1080000"/>
          </a:xfrm>
        </p:grpSpPr>
        <p:sp>
          <p:nvSpPr>
            <p:cNvPr id="698" name="직사각형 697">
              <a:extLst>
                <a:ext uri="{FF2B5EF4-FFF2-40B4-BE49-F238E27FC236}">
                  <a16:creationId xmlns:a16="http://schemas.microsoft.com/office/drawing/2014/main" id="{8FAE2AF6-905F-4DEB-5D8B-B4405E7743E4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9" name="직사각형 698">
              <a:extLst>
                <a:ext uri="{FF2B5EF4-FFF2-40B4-BE49-F238E27FC236}">
                  <a16:creationId xmlns:a16="http://schemas.microsoft.com/office/drawing/2014/main" id="{E92D6F87-4DE1-7214-CB6C-BA9BA77314D7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0" name="직사각형 699">
              <a:extLst>
                <a:ext uri="{FF2B5EF4-FFF2-40B4-BE49-F238E27FC236}">
                  <a16:creationId xmlns:a16="http://schemas.microsoft.com/office/drawing/2014/main" id="{58D0AC4B-C60D-1D13-9658-6F804BE01780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1" name="직사각형 700">
              <a:extLst>
                <a:ext uri="{FF2B5EF4-FFF2-40B4-BE49-F238E27FC236}">
                  <a16:creationId xmlns:a16="http://schemas.microsoft.com/office/drawing/2014/main" id="{92076D4C-E4DB-4AF8-BB2B-A2E9B4FF7E53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2" name="직사각형 701">
              <a:extLst>
                <a:ext uri="{FF2B5EF4-FFF2-40B4-BE49-F238E27FC236}">
                  <a16:creationId xmlns:a16="http://schemas.microsoft.com/office/drawing/2014/main" id="{2EA88A48-42C6-B641-CD15-8D0D7671E253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3" name="직사각형 702">
              <a:extLst>
                <a:ext uri="{FF2B5EF4-FFF2-40B4-BE49-F238E27FC236}">
                  <a16:creationId xmlns:a16="http://schemas.microsoft.com/office/drawing/2014/main" id="{CE47F405-3E21-C390-CC73-8D80A572EFB1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4" name="직사각형 703">
              <a:extLst>
                <a:ext uri="{FF2B5EF4-FFF2-40B4-BE49-F238E27FC236}">
                  <a16:creationId xmlns:a16="http://schemas.microsoft.com/office/drawing/2014/main" id="{2E818D8E-E64E-4863-4CA8-3EA6049437F3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5" name="직사각형 704">
              <a:extLst>
                <a:ext uri="{FF2B5EF4-FFF2-40B4-BE49-F238E27FC236}">
                  <a16:creationId xmlns:a16="http://schemas.microsoft.com/office/drawing/2014/main" id="{F20FEE14-676C-163E-D536-D744F960A942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6" name="직사각형 705">
              <a:extLst>
                <a:ext uri="{FF2B5EF4-FFF2-40B4-BE49-F238E27FC236}">
                  <a16:creationId xmlns:a16="http://schemas.microsoft.com/office/drawing/2014/main" id="{57B085BB-8F6B-C127-809B-2A1E347ECA60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07" name="그룹 706">
            <a:extLst>
              <a:ext uri="{FF2B5EF4-FFF2-40B4-BE49-F238E27FC236}">
                <a16:creationId xmlns:a16="http://schemas.microsoft.com/office/drawing/2014/main" id="{5E10F628-C146-BDA7-1DE2-F9177CB5E0F1}"/>
              </a:ext>
            </a:extLst>
          </p:cNvPr>
          <p:cNvGrpSpPr/>
          <p:nvPr/>
        </p:nvGrpSpPr>
        <p:grpSpPr>
          <a:xfrm>
            <a:off x="6841014" y="3328780"/>
            <a:ext cx="519822" cy="484227"/>
            <a:chOff x="8649077" y="3983023"/>
            <a:chExt cx="1080000" cy="1080000"/>
          </a:xfrm>
        </p:grpSpPr>
        <p:sp>
          <p:nvSpPr>
            <p:cNvPr id="708" name="직사각형 707">
              <a:extLst>
                <a:ext uri="{FF2B5EF4-FFF2-40B4-BE49-F238E27FC236}">
                  <a16:creationId xmlns:a16="http://schemas.microsoft.com/office/drawing/2014/main" id="{DC5969A1-D884-094B-16D6-94C7A89801EF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9" name="직사각형 708">
              <a:extLst>
                <a:ext uri="{FF2B5EF4-FFF2-40B4-BE49-F238E27FC236}">
                  <a16:creationId xmlns:a16="http://schemas.microsoft.com/office/drawing/2014/main" id="{8B33FD05-430E-5428-6062-217A5B7FABF5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0" name="직사각형 709">
              <a:extLst>
                <a:ext uri="{FF2B5EF4-FFF2-40B4-BE49-F238E27FC236}">
                  <a16:creationId xmlns:a16="http://schemas.microsoft.com/office/drawing/2014/main" id="{943A822B-1461-0AD2-92ED-957B82BE3FE9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1" name="직사각형 710">
              <a:extLst>
                <a:ext uri="{FF2B5EF4-FFF2-40B4-BE49-F238E27FC236}">
                  <a16:creationId xmlns:a16="http://schemas.microsoft.com/office/drawing/2014/main" id="{0F783750-7A05-EB15-D0AE-6FFE4132C240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2" name="직사각형 711">
              <a:extLst>
                <a:ext uri="{FF2B5EF4-FFF2-40B4-BE49-F238E27FC236}">
                  <a16:creationId xmlns:a16="http://schemas.microsoft.com/office/drawing/2014/main" id="{BFF0DD87-E4C4-88F8-1692-C99B1AB38FC8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3" name="직사각형 712">
              <a:extLst>
                <a:ext uri="{FF2B5EF4-FFF2-40B4-BE49-F238E27FC236}">
                  <a16:creationId xmlns:a16="http://schemas.microsoft.com/office/drawing/2014/main" id="{1E5BF9E9-74F1-FB45-9F66-0139AB4C23F3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4" name="직사각형 713">
              <a:extLst>
                <a:ext uri="{FF2B5EF4-FFF2-40B4-BE49-F238E27FC236}">
                  <a16:creationId xmlns:a16="http://schemas.microsoft.com/office/drawing/2014/main" id="{68A0A310-8BC5-CB52-B86F-441462D10FCB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5" name="직사각형 714">
              <a:extLst>
                <a:ext uri="{FF2B5EF4-FFF2-40B4-BE49-F238E27FC236}">
                  <a16:creationId xmlns:a16="http://schemas.microsoft.com/office/drawing/2014/main" id="{0F416D8B-B379-D832-EC34-F482E5D221EF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6" name="직사각형 715">
              <a:extLst>
                <a:ext uri="{FF2B5EF4-FFF2-40B4-BE49-F238E27FC236}">
                  <a16:creationId xmlns:a16="http://schemas.microsoft.com/office/drawing/2014/main" id="{B9207676-9D4E-FCFC-376E-A6639B8DDFC1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17" name="그룹 716">
            <a:extLst>
              <a:ext uri="{FF2B5EF4-FFF2-40B4-BE49-F238E27FC236}">
                <a16:creationId xmlns:a16="http://schemas.microsoft.com/office/drawing/2014/main" id="{32790927-EFCB-C441-1A3A-A81BD2644D80}"/>
              </a:ext>
            </a:extLst>
          </p:cNvPr>
          <p:cNvGrpSpPr/>
          <p:nvPr/>
        </p:nvGrpSpPr>
        <p:grpSpPr>
          <a:xfrm>
            <a:off x="7174357" y="3973070"/>
            <a:ext cx="519822" cy="484227"/>
            <a:chOff x="8649077" y="3983023"/>
            <a:chExt cx="1080000" cy="1080000"/>
          </a:xfrm>
        </p:grpSpPr>
        <p:sp>
          <p:nvSpPr>
            <p:cNvPr id="718" name="직사각형 717">
              <a:extLst>
                <a:ext uri="{FF2B5EF4-FFF2-40B4-BE49-F238E27FC236}">
                  <a16:creationId xmlns:a16="http://schemas.microsoft.com/office/drawing/2014/main" id="{DDB4739D-13E7-ED2E-E41C-FFF77D1FBFA6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9" name="직사각형 718">
              <a:extLst>
                <a:ext uri="{FF2B5EF4-FFF2-40B4-BE49-F238E27FC236}">
                  <a16:creationId xmlns:a16="http://schemas.microsoft.com/office/drawing/2014/main" id="{7E955CC3-A07E-6D70-0593-1B9A6C2F0C35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0" name="직사각형 719">
              <a:extLst>
                <a:ext uri="{FF2B5EF4-FFF2-40B4-BE49-F238E27FC236}">
                  <a16:creationId xmlns:a16="http://schemas.microsoft.com/office/drawing/2014/main" id="{5719397F-9598-7D48-3A31-636F5B8D6DF3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1" name="직사각형 720">
              <a:extLst>
                <a:ext uri="{FF2B5EF4-FFF2-40B4-BE49-F238E27FC236}">
                  <a16:creationId xmlns:a16="http://schemas.microsoft.com/office/drawing/2014/main" id="{8FD6C693-B62C-C0B5-8F93-5943E5848C46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2" name="직사각형 721">
              <a:extLst>
                <a:ext uri="{FF2B5EF4-FFF2-40B4-BE49-F238E27FC236}">
                  <a16:creationId xmlns:a16="http://schemas.microsoft.com/office/drawing/2014/main" id="{FC71E705-9BDC-0E1C-38E2-74FD1264F564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3" name="직사각형 722">
              <a:extLst>
                <a:ext uri="{FF2B5EF4-FFF2-40B4-BE49-F238E27FC236}">
                  <a16:creationId xmlns:a16="http://schemas.microsoft.com/office/drawing/2014/main" id="{69ACEFC1-E84B-0911-87AC-518975B6E58A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4" name="직사각형 723">
              <a:extLst>
                <a:ext uri="{FF2B5EF4-FFF2-40B4-BE49-F238E27FC236}">
                  <a16:creationId xmlns:a16="http://schemas.microsoft.com/office/drawing/2014/main" id="{2EC99ABB-F9FF-A49E-70D4-1292FE821AC9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5" name="직사각형 724">
              <a:extLst>
                <a:ext uri="{FF2B5EF4-FFF2-40B4-BE49-F238E27FC236}">
                  <a16:creationId xmlns:a16="http://schemas.microsoft.com/office/drawing/2014/main" id="{A4636EE1-BF38-249E-61AE-34333E6A9916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6" name="직사각형 725">
              <a:extLst>
                <a:ext uri="{FF2B5EF4-FFF2-40B4-BE49-F238E27FC236}">
                  <a16:creationId xmlns:a16="http://schemas.microsoft.com/office/drawing/2014/main" id="{FFE88DDB-8549-1AF4-442C-251C4BF7305B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27" name="그룹 726">
            <a:extLst>
              <a:ext uri="{FF2B5EF4-FFF2-40B4-BE49-F238E27FC236}">
                <a16:creationId xmlns:a16="http://schemas.microsoft.com/office/drawing/2014/main" id="{A2F98341-A10A-A218-E1B9-69DDB3727FF5}"/>
              </a:ext>
            </a:extLst>
          </p:cNvPr>
          <p:cNvGrpSpPr/>
          <p:nvPr/>
        </p:nvGrpSpPr>
        <p:grpSpPr>
          <a:xfrm>
            <a:off x="7235017" y="4033158"/>
            <a:ext cx="519822" cy="484227"/>
            <a:chOff x="8649077" y="3983023"/>
            <a:chExt cx="1080000" cy="1080000"/>
          </a:xfrm>
        </p:grpSpPr>
        <p:sp>
          <p:nvSpPr>
            <p:cNvPr id="728" name="직사각형 727">
              <a:extLst>
                <a:ext uri="{FF2B5EF4-FFF2-40B4-BE49-F238E27FC236}">
                  <a16:creationId xmlns:a16="http://schemas.microsoft.com/office/drawing/2014/main" id="{E90FEF4F-3F0B-0A2E-6296-FB53BF184EB0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9" name="직사각형 728">
              <a:extLst>
                <a:ext uri="{FF2B5EF4-FFF2-40B4-BE49-F238E27FC236}">
                  <a16:creationId xmlns:a16="http://schemas.microsoft.com/office/drawing/2014/main" id="{8801EAFE-12F6-C4D1-856D-A852FF0BEEEF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0" name="직사각형 729">
              <a:extLst>
                <a:ext uri="{FF2B5EF4-FFF2-40B4-BE49-F238E27FC236}">
                  <a16:creationId xmlns:a16="http://schemas.microsoft.com/office/drawing/2014/main" id="{74F76360-4191-8F46-23C6-2111A07BA2C4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1" name="직사각형 730">
              <a:extLst>
                <a:ext uri="{FF2B5EF4-FFF2-40B4-BE49-F238E27FC236}">
                  <a16:creationId xmlns:a16="http://schemas.microsoft.com/office/drawing/2014/main" id="{02B142CA-2B1A-B319-D49D-F9E2B68936FC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2" name="직사각형 731">
              <a:extLst>
                <a:ext uri="{FF2B5EF4-FFF2-40B4-BE49-F238E27FC236}">
                  <a16:creationId xmlns:a16="http://schemas.microsoft.com/office/drawing/2014/main" id="{B32AA71E-2E0F-96F7-2684-33ECA49A9AAB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3" name="직사각형 732">
              <a:extLst>
                <a:ext uri="{FF2B5EF4-FFF2-40B4-BE49-F238E27FC236}">
                  <a16:creationId xmlns:a16="http://schemas.microsoft.com/office/drawing/2014/main" id="{5A7AF20A-1F05-3290-E4C8-196FA8202ADB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4" name="직사각형 733">
              <a:extLst>
                <a:ext uri="{FF2B5EF4-FFF2-40B4-BE49-F238E27FC236}">
                  <a16:creationId xmlns:a16="http://schemas.microsoft.com/office/drawing/2014/main" id="{91DC814A-262E-D7F6-44FB-B1BC8D45BD67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5" name="직사각형 734">
              <a:extLst>
                <a:ext uri="{FF2B5EF4-FFF2-40B4-BE49-F238E27FC236}">
                  <a16:creationId xmlns:a16="http://schemas.microsoft.com/office/drawing/2014/main" id="{9B0D743D-AE22-8A00-5188-DC9DC3CFC1C5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6" name="직사각형 735">
              <a:extLst>
                <a:ext uri="{FF2B5EF4-FFF2-40B4-BE49-F238E27FC236}">
                  <a16:creationId xmlns:a16="http://schemas.microsoft.com/office/drawing/2014/main" id="{875C7BDC-3AE6-F8C8-8E10-19EAFCB79057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37" name="그룹 736">
            <a:extLst>
              <a:ext uri="{FF2B5EF4-FFF2-40B4-BE49-F238E27FC236}">
                <a16:creationId xmlns:a16="http://schemas.microsoft.com/office/drawing/2014/main" id="{534C0A4A-9866-E3EF-1A53-335433E74758}"/>
              </a:ext>
            </a:extLst>
          </p:cNvPr>
          <p:cNvGrpSpPr/>
          <p:nvPr/>
        </p:nvGrpSpPr>
        <p:grpSpPr>
          <a:xfrm>
            <a:off x="7295677" y="4090383"/>
            <a:ext cx="519822" cy="484227"/>
            <a:chOff x="8649077" y="3983023"/>
            <a:chExt cx="1080000" cy="1080000"/>
          </a:xfrm>
        </p:grpSpPr>
        <p:sp>
          <p:nvSpPr>
            <p:cNvPr id="738" name="직사각형 737">
              <a:extLst>
                <a:ext uri="{FF2B5EF4-FFF2-40B4-BE49-F238E27FC236}">
                  <a16:creationId xmlns:a16="http://schemas.microsoft.com/office/drawing/2014/main" id="{E5AE7661-1FC1-2DF6-C57F-0B77F90AA2B6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9" name="직사각형 738">
              <a:extLst>
                <a:ext uri="{FF2B5EF4-FFF2-40B4-BE49-F238E27FC236}">
                  <a16:creationId xmlns:a16="http://schemas.microsoft.com/office/drawing/2014/main" id="{49C3086E-241C-9887-8D39-29AC5308A764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0" name="직사각형 739">
              <a:extLst>
                <a:ext uri="{FF2B5EF4-FFF2-40B4-BE49-F238E27FC236}">
                  <a16:creationId xmlns:a16="http://schemas.microsoft.com/office/drawing/2014/main" id="{236F161C-2D2A-8DB5-D4F7-F1CD8B6F6EE4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1" name="직사각형 740">
              <a:extLst>
                <a:ext uri="{FF2B5EF4-FFF2-40B4-BE49-F238E27FC236}">
                  <a16:creationId xmlns:a16="http://schemas.microsoft.com/office/drawing/2014/main" id="{8A870FBD-2679-BCE2-C22E-B3793CC722BB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2" name="직사각형 741">
              <a:extLst>
                <a:ext uri="{FF2B5EF4-FFF2-40B4-BE49-F238E27FC236}">
                  <a16:creationId xmlns:a16="http://schemas.microsoft.com/office/drawing/2014/main" id="{B2FE0890-4B33-D57F-A4CF-29F103DBD902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3" name="직사각형 742">
              <a:extLst>
                <a:ext uri="{FF2B5EF4-FFF2-40B4-BE49-F238E27FC236}">
                  <a16:creationId xmlns:a16="http://schemas.microsoft.com/office/drawing/2014/main" id="{A918B937-78C3-051E-D0D8-D6D1B0450931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4" name="직사각형 743">
              <a:extLst>
                <a:ext uri="{FF2B5EF4-FFF2-40B4-BE49-F238E27FC236}">
                  <a16:creationId xmlns:a16="http://schemas.microsoft.com/office/drawing/2014/main" id="{BF06B560-AED7-2ADE-4910-826CE458409E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5" name="직사각형 744">
              <a:extLst>
                <a:ext uri="{FF2B5EF4-FFF2-40B4-BE49-F238E27FC236}">
                  <a16:creationId xmlns:a16="http://schemas.microsoft.com/office/drawing/2014/main" id="{35625871-07E9-9EF9-F794-86B67562F2F5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6" name="직사각형 745">
              <a:extLst>
                <a:ext uri="{FF2B5EF4-FFF2-40B4-BE49-F238E27FC236}">
                  <a16:creationId xmlns:a16="http://schemas.microsoft.com/office/drawing/2014/main" id="{B07CD95C-BBF6-8678-6031-C8D3AC8DD6CC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7" name="그룹 746">
            <a:extLst>
              <a:ext uri="{FF2B5EF4-FFF2-40B4-BE49-F238E27FC236}">
                <a16:creationId xmlns:a16="http://schemas.microsoft.com/office/drawing/2014/main" id="{5932E44B-DC86-9A14-C676-D4444CFFB10D}"/>
              </a:ext>
            </a:extLst>
          </p:cNvPr>
          <p:cNvGrpSpPr/>
          <p:nvPr/>
        </p:nvGrpSpPr>
        <p:grpSpPr>
          <a:xfrm>
            <a:off x="7347631" y="4149862"/>
            <a:ext cx="519822" cy="484227"/>
            <a:chOff x="8649077" y="3983023"/>
            <a:chExt cx="1080000" cy="1080000"/>
          </a:xfrm>
        </p:grpSpPr>
        <p:sp>
          <p:nvSpPr>
            <p:cNvPr id="748" name="직사각형 747">
              <a:extLst>
                <a:ext uri="{FF2B5EF4-FFF2-40B4-BE49-F238E27FC236}">
                  <a16:creationId xmlns:a16="http://schemas.microsoft.com/office/drawing/2014/main" id="{E435B503-2334-1525-F2AE-7890A61CBB09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9" name="직사각형 748">
              <a:extLst>
                <a:ext uri="{FF2B5EF4-FFF2-40B4-BE49-F238E27FC236}">
                  <a16:creationId xmlns:a16="http://schemas.microsoft.com/office/drawing/2014/main" id="{93CCA53C-1E72-EDE3-B44D-53F577FA2D2D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0" name="직사각형 749">
              <a:extLst>
                <a:ext uri="{FF2B5EF4-FFF2-40B4-BE49-F238E27FC236}">
                  <a16:creationId xmlns:a16="http://schemas.microsoft.com/office/drawing/2014/main" id="{C1A200C0-4DB2-69D2-5086-DEA09F604E17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1" name="직사각형 750">
              <a:extLst>
                <a:ext uri="{FF2B5EF4-FFF2-40B4-BE49-F238E27FC236}">
                  <a16:creationId xmlns:a16="http://schemas.microsoft.com/office/drawing/2014/main" id="{5CB9D8A1-F9E8-F986-F70D-352CAA8941F0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2" name="직사각형 751">
              <a:extLst>
                <a:ext uri="{FF2B5EF4-FFF2-40B4-BE49-F238E27FC236}">
                  <a16:creationId xmlns:a16="http://schemas.microsoft.com/office/drawing/2014/main" id="{3E821078-9D16-9D42-4C25-37F01AFDE664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3" name="직사각형 752">
              <a:extLst>
                <a:ext uri="{FF2B5EF4-FFF2-40B4-BE49-F238E27FC236}">
                  <a16:creationId xmlns:a16="http://schemas.microsoft.com/office/drawing/2014/main" id="{959ED901-9AB3-D1CB-094B-8689C81CA919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4" name="직사각형 753">
              <a:extLst>
                <a:ext uri="{FF2B5EF4-FFF2-40B4-BE49-F238E27FC236}">
                  <a16:creationId xmlns:a16="http://schemas.microsoft.com/office/drawing/2014/main" id="{9F185149-40C2-21D2-2462-6FCD99F59BCD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5" name="직사각형 754">
              <a:extLst>
                <a:ext uri="{FF2B5EF4-FFF2-40B4-BE49-F238E27FC236}">
                  <a16:creationId xmlns:a16="http://schemas.microsoft.com/office/drawing/2014/main" id="{CF969F95-605A-7020-2E22-CBFC4E9B066C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6" name="직사각형 755">
              <a:extLst>
                <a:ext uri="{FF2B5EF4-FFF2-40B4-BE49-F238E27FC236}">
                  <a16:creationId xmlns:a16="http://schemas.microsoft.com/office/drawing/2014/main" id="{48A89582-E213-2D6F-ECAE-2747BBFACACB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57" name="그룹 756">
            <a:extLst>
              <a:ext uri="{FF2B5EF4-FFF2-40B4-BE49-F238E27FC236}">
                <a16:creationId xmlns:a16="http://schemas.microsoft.com/office/drawing/2014/main" id="{30926725-897B-22FE-0FB7-8E4BF15308D6}"/>
              </a:ext>
            </a:extLst>
          </p:cNvPr>
          <p:cNvGrpSpPr/>
          <p:nvPr/>
        </p:nvGrpSpPr>
        <p:grpSpPr>
          <a:xfrm>
            <a:off x="7413394" y="4214404"/>
            <a:ext cx="519822" cy="484227"/>
            <a:chOff x="8649077" y="3983023"/>
            <a:chExt cx="1080000" cy="1080000"/>
          </a:xfrm>
        </p:grpSpPr>
        <p:sp>
          <p:nvSpPr>
            <p:cNvPr id="758" name="직사각형 757">
              <a:extLst>
                <a:ext uri="{FF2B5EF4-FFF2-40B4-BE49-F238E27FC236}">
                  <a16:creationId xmlns:a16="http://schemas.microsoft.com/office/drawing/2014/main" id="{7818FA5D-89B9-8D11-FAE2-1B83DD3A3C89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9" name="직사각형 758">
              <a:extLst>
                <a:ext uri="{FF2B5EF4-FFF2-40B4-BE49-F238E27FC236}">
                  <a16:creationId xmlns:a16="http://schemas.microsoft.com/office/drawing/2014/main" id="{3CA17641-2E2C-4CED-66A6-78DD2C092A20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0" name="직사각형 759">
              <a:extLst>
                <a:ext uri="{FF2B5EF4-FFF2-40B4-BE49-F238E27FC236}">
                  <a16:creationId xmlns:a16="http://schemas.microsoft.com/office/drawing/2014/main" id="{99951EDC-BCCE-01C5-0A39-B590C70886E0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1" name="직사각형 760">
              <a:extLst>
                <a:ext uri="{FF2B5EF4-FFF2-40B4-BE49-F238E27FC236}">
                  <a16:creationId xmlns:a16="http://schemas.microsoft.com/office/drawing/2014/main" id="{536BD1FD-F77D-5B47-7523-DB08BF5AF014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2" name="직사각형 761">
              <a:extLst>
                <a:ext uri="{FF2B5EF4-FFF2-40B4-BE49-F238E27FC236}">
                  <a16:creationId xmlns:a16="http://schemas.microsoft.com/office/drawing/2014/main" id="{D51ABCED-D1B0-38AD-AFCB-E68FD9742D53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3" name="직사각형 762">
              <a:extLst>
                <a:ext uri="{FF2B5EF4-FFF2-40B4-BE49-F238E27FC236}">
                  <a16:creationId xmlns:a16="http://schemas.microsoft.com/office/drawing/2014/main" id="{B3D72736-B725-9DA7-4179-EDE16236B263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4" name="직사각형 763">
              <a:extLst>
                <a:ext uri="{FF2B5EF4-FFF2-40B4-BE49-F238E27FC236}">
                  <a16:creationId xmlns:a16="http://schemas.microsoft.com/office/drawing/2014/main" id="{E6B99237-C26E-D4C2-9016-37915DBE99D6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5" name="직사각형 764">
              <a:extLst>
                <a:ext uri="{FF2B5EF4-FFF2-40B4-BE49-F238E27FC236}">
                  <a16:creationId xmlns:a16="http://schemas.microsoft.com/office/drawing/2014/main" id="{351D8150-5394-2AE2-C37B-B8538383F5D2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6" name="직사각형 765">
              <a:extLst>
                <a:ext uri="{FF2B5EF4-FFF2-40B4-BE49-F238E27FC236}">
                  <a16:creationId xmlns:a16="http://schemas.microsoft.com/office/drawing/2014/main" id="{020C801F-3FAC-7F30-1850-305ABBE09E81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9974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2D Convolution</a:t>
            </a:r>
            <a:endParaRPr lang="ko-KR" altLang="en-US"/>
          </a:p>
        </p:txBody>
      </p:sp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9B6A6701-14B8-46A5-AAD3-72B91294D138}"/>
              </a:ext>
            </a:extLst>
          </p:cNvPr>
          <p:cNvGrpSpPr/>
          <p:nvPr/>
        </p:nvGrpSpPr>
        <p:grpSpPr>
          <a:xfrm>
            <a:off x="6507856" y="2161035"/>
            <a:ext cx="519822" cy="484227"/>
            <a:chOff x="8649077" y="3983023"/>
            <a:chExt cx="1080000" cy="1080000"/>
          </a:xfrm>
        </p:grpSpPr>
        <p:sp>
          <p:nvSpPr>
            <p:cNvPr id="108" name="직사각형 107">
              <a:extLst>
                <a:ext uri="{FF2B5EF4-FFF2-40B4-BE49-F238E27FC236}">
                  <a16:creationId xmlns:a16="http://schemas.microsoft.com/office/drawing/2014/main" id="{C492C254-B7F6-4035-86A1-73815616543E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직사각형 108">
              <a:extLst>
                <a:ext uri="{FF2B5EF4-FFF2-40B4-BE49-F238E27FC236}">
                  <a16:creationId xmlns:a16="http://schemas.microsoft.com/office/drawing/2014/main" id="{9C53AD77-6BF9-4124-AF5A-E6815C5F7449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직사각형 109">
              <a:extLst>
                <a:ext uri="{FF2B5EF4-FFF2-40B4-BE49-F238E27FC236}">
                  <a16:creationId xmlns:a16="http://schemas.microsoft.com/office/drawing/2014/main" id="{B74B22A4-59AA-46EA-9C91-5B88E98F2C4B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직사각형 110">
              <a:extLst>
                <a:ext uri="{FF2B5EF4-FFF2-40B4-BE49-F238E27FC236}">
                  <a16:creationId xmlns:a16="http://schemas.microsoft.com/office/drawing/2014/main" id="{EADE2B02-2D54-4475-B963-DD49A5FDA0FD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직사각형 111">
              <a:extLst>
                <a:ext uri="{FF2B5EF4-FFF2-40B4-BE49-F238E27FC236}">
                  <a16:creationId xmlns:a16="http://schemas.microsoft.com/office/drawing/2014/main" id="{194C1668-C4C2-4CD1-9C45-50ECE530CA7D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직사각형 112">
              <a:extLst>
                <a:ext uri="{FF2B5EF4-FFF2-40B4-BE49-F238E27FC236}">
                  <a16:creationId xmlns:a16="http://schemas.microsoft.com/office/drawing/2014/main" id="{E40C1A7D-CEB8-4C18-AE34-DF953B451456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직사각형 113">
              <a:extLst>
                <a:ext uri="{FF2B5EF4-FFF2-40B4-BE49-F238E27FC236}">
                  <a16:creationId xmlns:a16="http://schemas.microsoft.com/office/drawing/2014/main" id="{9572CAA3-71B3-439C-98D9-7586DAF26968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EF01C86A-93BA-4601-85B1-923AF55C1247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직사각형 115">
              <a:extLst>
                <a:ext uri="{FF2B5EF4-FFF2-40B4-BE49-F238E27FC236}">
                  <a16:creationId xmlns:a16="http://schemas.microsoft.com/office/drawing/2014/main" id="{F61E3810-DA6D-4BC2-A426-D1A04B3822E0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7" name="그룹 116">
            <a:extLst>
              <a:ext uri="{FF2B5EF4-FFF2-40B4-BE49-F238E27FC236}">
                <a16:creationId xmlns:a16="http://schemas.microsoft.com/office/drawing/2014/main" id="{7347848C-E56C-4DCE-92A8-BD2CD856966F}"/>
              </a:ext>
            </a:extLst>
          </p:cNvPr>
          <p:cNvGrpSpPr/>
          <p:nvPr/>
        </p:nvGrpSpPr>
        <p:grpSpPr>
          <a:xfrm>
            <a:off x="3134266" y="1824839"/>
            <a:ext cx="720000" cy="720000"/>
            <a:chOff x="5442564" y="3983023"/>
            <a:chExt cx="720000" cy="720000"/>
          </a:xfrm>
        </p:grpSpPr>
        <p:sp>
          <p:nvSpPr>
            <p:cNvPr id="118" name="직사각형 117">
              <a:extLst>
                <a:ext uri="{FF2B5EF4-FFF2-40B4-BE49-F238E27FC236}">
                  <a16:creationId xmlns:a16="http://schemas.microsoft.com/office/drawing/2014/main" id="{C313081D-028D-4C54-B93D-636C8DFB8DA4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직사각형 118">
              <a:extLst>
                <a:ext uri="{FF2B5EF4-FFF2-40B4-BE49-F238E27FC236}">
                  <a16:creationId xmlns:a16="http://schemas.microsoft.com/office/drawing/2014/main" id="{9F7A5383-A677-458E-A301-4C56E8FDD7A2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직사각형 119">
              <a:extLst>
                <a:ext uri="{FF2B5EF4-FFF2-40B4-BE49-F238E27FC236}">
                  <a16:creationId xmlns:a16="http://schemas.microsoft.com/office/drawing/2014/main" id="{C86321EF-07D9-4CA0-9175-E03CDFF635C5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직사각형 120">
              <a:extLst>
                <a:ext uri="{FF2B5EF4-FFF2-40B4-BE49-F238E27FC236}">
                  <a16:creationId xmlns:a16="http://schemas.microsoft.com/office/drawing/2014/main" id="{B4669CE5-5EEB-4261-BDB3-E046E33DEBAB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76A7005E-D4BD-490A-8D81-51F4713A2022}"/>
              </a:ext>
            </a:extLst>
          </p:cNvPr>
          <p:cNvSpPr txBox="1"/>
          <p:nvPr/>
        </p:nvSpPr>
        <p:spPr>
          <a:xfrm>
            <a:off x="2500651" y="3068005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CCE8604-08E9-4639-9C6D-57D615B7A87C}"/>
              </a:ext>
            </a:extLst>
          </p:cNvPr>
          <p:cNvSpPr txBox="1"/>
          <p:nvPr/>
        </p:nvSpPr>
        <p:spPr>
          <a:xfrm>
            <a:off x="5709972" y="2949382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6935DF3-816B-4583-AB7C-9F3A225A1CDB}"/>
              </a:ext>
            </a:extLst>
          </p:cNvPr>
          <p:cNvSpPr txBox="1"/>
          <p:nvPr/>
        </p:nvSpPr>
        <p:spPr>
          <a:xfrm>
            <a:off x="159613" y="5315596"/>
            <a:ext cx="27558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  <a:p>
            <a:pPr algn="ctr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(N, 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H,</a:t>
            </a:r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W)</a:t>
            </a:r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(5, 3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4, 4)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701FB279-973E-4E6B-AD33-23DAC400EF10}"/>
              </a:ext>
            </a:extLst>
          </p:cNvPr>
          <p:cNvSpPr txBox="1"/>
          <p:nvPr/>
        </p:nvSpPr>
        <p:spPr>
          <a:xfrm>
            <a:off x="3201617" y="5315596"/>
            <a:ext cx="2678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Filter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(K, C, R, S) = (5, 3, 2, 2)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7F9BB057-2EEE-485F-AE18-41E445ED8C04}"/>
              </a:ext>
            </a:extLst>
          </p:cNvPr>
          <p:cNvSpPr txBox="1"/>
          <p:nvPr/>
        </p:nvSpPr>
        <p:spPr>
          <a:xfrm>
            <a:off x="6112753" y="5315596"/>
            <a:ext cx="31021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</a:p>
          <a:p>
            <a:pPr algn="ctr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(N, 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OH, OW)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= (5, 5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3, 3)</a:t>
            </a:r>
          </a:p>
        </p:txBody>
      </p:sp>
      <p:grpSp>
        <p:nvGrpSpPr>
          <p:cNvPr id="144" name="그룹 143">
            <a:extLst>
              <a:ext uri="{FF2B5EF4-FFF2-40B4-BE49-F238E27FC236}">
                <a16:creationId xmlns:a16="http://schemas.microsoft.com/office/drawing/2014/main" id="{DC26CDEE-F5BA-41BE-B658-9C768C019AEF}"/>
              </a:ext>
            </a:extLst>
          </p:cNvPr>
          <p:cNvGrpSpPr/>
          <p:nvPr/>
        </p:nvGrpSpPr>
        <p:grpSpPr>
          <a:xfrm>
            <a:off x="481353" y="2303297"/>
            <a:ext cx="604487" cy="591604"/>
            <a:chOff x="2844241" y="3674864"/>
            <a:chExt cx="1440000" cy="1440000"/>
          </a:xfrm>
        </p:grpSpPr>
        <p:sp>
          <p:nvSpPr>
            <p:cNvPr id="145" name="직사각형 144">
              <a:extLst>
                <a:ext uri="{FF2B5EF4-FFF2-40B4-BE49-F238E27FC236}">
                  <a16:creationId xmlns:a16="http://schemas.microsoft.com/office/drawing/2014/main" id="{C3F69480-1BDF-4DF4-8861-7F6CF14050C7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직사각형 145">
              <a:extLst>
                <a:ext uri="{FF2B5EF4-FFF2-40B4-BE49-F238E27FC236}">
                  <a16:creationId xmlns:a16="http://schemas.microsoft.com/office/drawing/2014/main" id="{5BE1E6B7-23FB-4498-AA4D-46088624B31E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직사각형 146">
              <a:extLst>
                <a:ext uri="{FF2B5EF4-FFF2-40B4-BE49-F238E27FC236}">
                  <a16:creationId xmlns:a16="http://schemas.microsoft.com/office/drawing/2014/main" id="{894A6909-FD0E-4C53-AE25-70290363B358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직사각형 147">
              <a:extLst>
                <a:ext uri="{FF2B5EF4-FFF2-40B4-BE49-F238E27FC236}">
                  <a16:creationId xmlns:a16="http://schemas.microsoft.com/office/drawing/2014/main" id="{08D581FD-52A9-41EF-AE9B-053D66366DAB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5694DC2-2F84-416C-AD81-5A71D6F2EC09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362B21E8-84C0-4641-9F76-56930AB75B93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직사각형 150">
              <a:extLst>
                <a:ext uri="{FF2B5EF4-FFF2-40B4-BE49-F238E27FC236}">
                  <a16:creationId xmlns:a16="http://schemas.microsoft.com/office/drawing/2014/main" id="{FD2BD759-7653-4140-BDD8-A6CE6559EBCD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직사각형 151">
              <a:extLst>
                <a:ext uri="{FF2B5EF4-FFF2-40B4-BE49-F238E27FC236}">
                  <a16:creationId xmlns:a16="http://schemas.microsoft.com/office/drawing/2014/main" id="{B00B692D-41A0-4F20-8B4A-6D99B0FB92A2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직사각형 152">
              <a:extLst>
                <a:ext uri="{FF2B5EF4-FFF2-40B4-BE49-F238E27FC236}">
                  <a16:creationId xmlns:a16="http://schemas.microsoft.com/office/drawing/2014/main" id="{FEE82CA4-D8CB-4D50-A529-0AD465B66C0C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직사각형 153">
              <a:extLst>
                <a:ext uri="{FF2B5EF4-FFF2-40B4-BE49-F238E27FC236}">
                  <a16:creationId xmlns:a16="http://schemas.microsoft.com/office/drawing/2014/main" id="{39C9866C-CAA5-4D90-9028-8A09D32EC3F0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직사각형 154">
              <a:extLst>
                <a:ext uri="{FF2B5EF4-FFF2-40B4-BE49-F238E27FC236}">
                  <a16:creationId xmlns:a16="http://schemas.microsoft.com/office/drawing/2014/main" id="{0BFE7778-0DA3-4E0E-ABA1-86056ADC58A7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7C209D06-5E0D-4168-86ED-03A5C1BFD321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" name="직사각형 156">
              <a:extLst>
                <a:ext uri="{FF2B5EF4-FFF2-40B4-BE49-F238E27FC236}">
                  <a16:creationId xmlns:a16="http://schemas.microsoft.com/office/drawing/2014/main" id="{29AF38F8-0544-4C44-9FCE-96D151DFB14B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직사각형 157">
              <a:extLst>
                <a:ext uri="{FF2B5EF4-FFF2-40B4-BE49-F238E27FC236}">
                  <a16:creationId xmlns:a16="http://schemas.microsoft.com/office/drawing/2014/main" id="{50A8A0E3-B20C-4DE4-9923-AA69E1E77A46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" name="직사각형 158">
              <a:extLst>
                <a:ext uri="{FF2B5EF4-FFF2-40B4-BE49-F238E27FC236}">
                  <a16:creationId xmlns:a16="http://schemas.microsoft.com/office/drawing/2014/main" id="{36505CD5-900A-42DA-AD0F-C042B4AC70F9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" name="직사각형 159">
              <a:extLst>
                <a:ext uri="{FF2B5EF4-FFF2-40B4-BE49-F238E27FC236}">
                  <a16:creationId xmlns:a16="http://schemas.microsoft.com/office/drawing/2014/main" id="{EE478FF3-70DE-4E3D-A2EF-F3219033C601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1" name="그룹 160">
            <a:extLst>
              <a:ext uri="{FF2B5EF4-FFF2-40B4-BE49-F238E27FC236}">
                <a16:creationId xmlns:a16="http://schemas.microsoft.com/office/drawing/2014/main" id="{96393B3F-7A25-4DA2-AE05-59CCA67846C7}"/>
              </a:ext>
            </a:extLst>
          </p:cNvPr>
          <p:cNvGrpSpPr/>
          <p:nvPr/>
        </p:nvGrpSpPr>
        <p:grpSpPr>
          <a:xfrm>
            <a:off x="3286666" y="1977239"/>
            <a:ext cx="720000" cy="720000"/>
            <a:chOff x="5442564" y="3983023"/>
            <a:chExt cx="720000" cy="720000"/>
          </a:xfrm>
        </p:grpSpPr>
        <p:sp>
          <p:nvSpPr>
            <p:cNvPr id="162" name="직사각형 161">
              <a:extLst>
                <a:ext uri="{FF2B5EF4-FFF2-40B4-BE49-F238E27FC236}">
                  <a16:creationId xmlns:a16="http://schemas.microsoft.com/office/drawing/2014/main" id="{47509874-560D-476A-B27D-0A544CE3452C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직사각형 162">
              <a:extLst>
                <a:ext uri="{FF2B5EF4-FFF2-40B4-BE49-F238E27FC236}">
                  <a16:creationId xmlns:a16="http://schemas.microsoft.com/office/drawing/2014/main" id="{C957B972-4F7C-4F08-BEBA-8068F11674BD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" name="직사각형 163">
              <a:extLst>
                <a:ext uri="{FF2B5EF4-FFF2-40B4-BE49-F238E27FC236}">
                  <a16:creationId xmlns:a16="http://schemas.microsoft.com/office/drawing/2014/main" id="{FC580D34-CC6B-48C2-A32C-F3849967089E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직사각형 164">
              <a:extLst>
                <a:ext uri="{FF2B5EF4-FFF2-40B4-BE49-F238E27FC236}">
                  <a16:creationId xmlns:a16="http://schemas.microsoft.com/office/drawing/2014/main" id="{47D5C3EC-605D-42AC-9BD6-83564B3A0309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6" name="그룹 165">
            <a:extLst>
              <a:ext uri="{FF2B5EF4-FFF2-40B4-BE49-F238E27FC236}">
                <a16:creationId xmlns:a16="http://schemas.microsoft.com/office/drawing/2014/main" id="{8EB0357E-B799-410B-8550-7FA711E3BA85}"/>
              </a:ext>
            </a:extLst>
          </p:cNvPr>
          <p:cNvGrpSpPr/>
          <p:nvPr/>
        </p:nvGrpSpPr>
        <p:grpSpPr>
          <a:xfrm>
            <a:off x="3439066" y="2129639"/>
            <a:ext cx="720000" cy="720000"/>
            <a:chOff x="5442564" y="3983023"/>
            <a:chExt cx="720000" cy="720000"/>
          </a:xfrm>
        </p:grpSpPr>
        <p:sp>
          <p:nvSpPr>
            <p:cNvPr id="248" name="직사각형 247">
              <a:extLst>
                <a:ext uri="{FF2B5EF4-FFF2-40B4-BE49-F238E27FC236}">
                  <a16:creationId xmlns:a16="http://schemas.microsoft.com/office/drawing/2014/main" id="{7A86F7C1-D330-4FFD-AB15-C4AFD4FCF873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직사각형 248">
              <a:extLst>
                <a:ext uri="{FF2B5EF4-FFF2-40B4-BE49-F238E27FC236}">
                  <a16:creationId xmlns:a16="http://schemas.microsoft.com/office/drawing/2014/main" id="{C007EDCB-C8A4-4941-8183-1889E3BC6BED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" name="직사각형 249">
              <a:extLst>
                <a:ext uri="{FF2B5EF4-FFF2-40B4-BE49-F238E27FC236}">
                  <a16:creationId xmlns:a16="http://schemas.microsoft.com/office/drawing/2014/main" id="{DE74C60C-E27E-4A38-83FB-CDC7D5EFFD12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" name="직사각형 250">
              <a:extLst>
                <a:ext uri="{FF2B5EF4-FFF2-40B4-BE49-F238E27FC236}">
                  <a16:creationId xmlns:a16="http://schemas.microsoft.com/office/drawing/2014/main" id="{E60F2A8E-715E-4A56-B183-B6BC20F0B654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2" name="그룹 251">
            <a:extLst>
              <a:ext uri="{FF2B5EF4-FFF2-40B4-BE49-F238E27FC236}">
                <a16:creationId xmlns:a16="http://schemas.microsoft.com/office/drawing/2014/main" id="{D63BB5C1-898C-46AA-A5CB-D8EED58DBBFA}"/>
              </a:ext>
            </a:extLst>
          </p:cNvPr>
          <p:cNvGrpSpPr/>
          <p:nvPr/>
        </p:nvGrpSpPr>
        <p:grpSpPr>
          <a:xfrm>
            <a:off x="4288353" y="1818297"/>
            <a:ext cx="720000" cy="720000"/>
            <a:chOff x="5442564" y="3983023"/>
            <a:chExt cx="720000" cy="720000"/>
          </a:xfrm>
        </p:grpSpPr>
        <p:sp>
          <p:nvSpPr>
            <p:cNvPr id="253" name="직사각형 252">
              <a:extLst>
                <a:ext uri="{FF2B5EF4-FFF2-40B4-BE49-F238E27FC236}">
                  <a16:creationId xmlns:a16="http://schemas.microsoft.com/office/drawing/2014/main" id="{BC3DF843-537B-4C4A-B78B-EB24615CBDB0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" name="직사각형 253">
              <a:extLst>
                <a:ext uri="{FF2B5EF4-FFF2-40B4-BE49-F238E27FC236}">
                  <a16:creationId xmlns:a16="http://schemas.microsoft.com/office/drawing/2014/main" id="{880F2E54-1381-4C59-B999-D7B1556F5B08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" name="직사각형 254">
              <a:extLst>
                <a:ext uri="{FF2B5EF4-FFF2-40B4-BE49-F238E27FC236}">
                  <a16:creationId xmlns:a16="http://schemas.microsoft.com/office/drawing/2014/main" id="{910DA7B3-9DEB-4846-A713-91165C8C436E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" name="직사각형 255">
              <a:extLst>
                <a:ext uri="{FF2B5EF4-FFF2-40B4-BE49-F238E27FC236}">
                  <a16:creationId xmlns:a16="http://schemas.microsoft.com/office/drawing/2014/main" id="{DD70037D-9E28-475C-8288-3315516F037A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7" name="그룹 256">
            <a:extLst>
              <a:ext uri="{FF2B5EF4-FFF2-40B4-BE49-F238E27FC236}">
                <a16:creationId xmlns:a16="http://schemas.microsoft.com/office/drawing/2014/main" id="{7417131B-4752-4A65-BCAE-A2E04D6492B0}"/>
              </a:ext>
            </a:extLst>
          </p:cNvPr>
          <p:cNvGrpSpPr/>
          <p:nvPr/>
        </p:nvGrpSpPr>
        <p:grpSpPr>
          <a:xfrm>
            <a:off x="4440753" y="1970697"/>
            <a:ext cx="720000" cy="720000"/>
            <a:chOff x="5442564" y="3983023"/>
            <a:chExt cx="720000" cy="720000"/>
          </a:xfrm>
        </p:grpSpPr>
        <p:sp>
          <p:nvSpPr>
            <p:cNvPr id="258" name="직사각형 257">
              <a:extLst>
                <a:ext uri="{FF2B5EF4-FFF2-40B4-BE49-F238E27FC236}">
                  <a16:creationId xmlns:a16="http://schemas.microsoft.com/office/drawing/2014/main" id="{B8414F83-8B98-4F61-B76C-0E5769DB045B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" name="직사각형 258">
              <a:extLst>
                <a:ext uri="{FF2B5EF4-FFF2-40B4-BE49-F238E27FC236}">
                  <a16:creationId xmlns:a16="http://schemas.microsoft.com/office/drawing/2014/main" id="{A6ADBB36-FC40-48BF-853B-7B32802E5CF8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" name="직사각형 259">
              <a:extLst>
                <a:ext uri="{FF2B5EF4-FFF2-40B4-BE49-F238E27FC236}">
                  <a16:creationId xmlns:a16="http://schemas.microsoft.com/office/drawing/2014/main" id="{531538D6-5EFB-45AF-B423-366CD4F80A70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" name="직사각형 260">
              <a:extLst>
                <a:ext uri="{FF2B5EF4-FFF2-40B4-BE49-F238E27FC236}">
                  <a16:creationId xmlns:a16="http://schemas.microsoft.com/office/drawing/2014/main" id="{7F6EA7A3-44BA-4537-BCD2-B8D72476517C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2" name="그룹 261">
            <a:extLst>
              <a:ext uri="{FF2B5EF4-FFF2-40B4-BE49-F238E27FC236}">
                <a16:creationId xmlns:a16="http://schemas.microsoft.com/office/drawing/2014/main" id="{05846CDD-6C34-46DA-97BB-2439E583E3AD}"/>
              </a:ext>
            </a:extLst>
          </p:cNvPr>
          <p:cNvGrpSpPr/>
          <p:nvPr/>
        </p:nvGrpSpPr>
        <p:grpSpPr>
          <a:xfrm>
            <a:off x="4593153" y="2123097"/>
            <a:ext cx="720000" cy="720000"/>
            <a:chOff x="5442564" y="3983023"/>
            <a:chExt cx="720000" cy="720000"/>
          </a:xfrm>
        </p:grpSpPr>
        <p:sp>
          <p:nvSpPr>
            <p:cNvPr id="263" name="직사각형 262">
              <a:extLst>
                <a:ext uri="{FF2B5EF4-FFF2-40B4-BE49-F238E27FC236}">
                  <a16:creationId xmlns:a16="http://schemas.microsoft.com/office/drawing/2014/main" id="{B88C4877-5003-4D5A-963F-09B596C54969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" name="직사각형 263">
              <a:extLst>
                <a:ext uri="{FF2B5EF4-FFF2-40B4-BE49-F238E27FC236}">
                  <a16:creationId xmlns:a16="http://schemas.microsoft.com/office/drawing/2014/main" id="{3D597FDD-C772-4449-A5E9-0E56BF95CEEC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" name="직사각형 264">
              <a:extLst>
                <a:ext uri="{FF2B5EF4-FFF2-40B4-BE49-F238E27FC236}">
                  <a16:creationId xmlns:a16="http://schemas.microsoft.com/office/drawing/2014/main" id="{449B45DE-8BFF-47B2-8E0C-BEB3F9820276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" name="직사각형 265">
              <a:extLst>
                <a:ext uri="{FF2B5EF4-FFF2-40B4-BE49-F238E27FC236}">
                  <a16:creationId xmlns:a16="http://schemas.microsoft.com/office/drawing/2014/main" id="{C62C09C1-6070-470E-9BD8-1C3722ED15C0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7" name="그룹 266">
            <a:extLst>
              <a:ext uri="{FF2B5EF4-FFF2-40B4-BE49-F238E27FC236}">
                <a16:creationId xmlns:a16="http://schemas.microsoft.com/office/drawing/2014/main" id="{92131B89-DB41-43E6-BA32-4F383766A93D}"/>
              </a:ext>
            </a:extLst>
          </p:cNvPr>
          <p:cNvGrpSpPr/>
          <p:nvPr/>
        </p:nvGrpSpPr>
        <p:grpSpPr>
          <a:xfrm>
            <a:off x="3155107" y="2997215"/>
            <a:ext cx="720000" cy="720000"/>
            <a:chOff x="5442564" y="3983023"/>
            <a:chExt cx="720000" cy="720000"/>
          </a:xfrm>
        </p:grpSpPr>
        <p:sp>
          <p:nvSpPr>
            <p:cNvPr id="268" name="직사각형 267">
              <a:extLst>
                <a:ext uri="{FF2B5EF4-FFF2-40B4-BE49-F238E27FC236}">
                  <a16:creationId xmlns:a16="http://schemas.microsoft.com/office/drawing/2014/main" id="{F33956E0-2A18-481B-A9B5-4516F2229FE2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" name="직사각형 268">
              <a:extLst>
                <a:ext uri="{FF2B5EF4-FFF2-40B4-BE49-F238E27FC236}">
                  <a16:creationId xmlns:a16="http://schemas.microsoft.com/office/drawing/2014/main" id="{E7F98A47-E636-4181-8578-8680234098F5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직사각형 269">
              <a:extLst>
                <a:ext uri="{FF2B5EF4-FFF2-40B4-BE49-F238E27FC236}">
                  <a16:creationId xmlns:a16="http://schemas.microsoft.com/office/drawing/2014/main" id="{91C519B1-153D-4972-8D81-AE65B2309A44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직사각형 270">
              <a:extLst>
                <a:ext uri="{FF2B5EF4-FFF2-40B4-BE49-F238E27FC236}">
                  <a16:creationId xmlns:a16="http://schemas.microsoft.com/office/drawing/2014/main" id="{48992D4E-811F-41E7-AFF3-A11BD88DD35B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2" name="그룹 271">
            <a:extLst>
              <a:ext uri="{FF2B5EF4-FFF2-40B4-BE49-F238E27FC236}">
                <a16:creationId xmlns:a16="http://schemas.microsoft.com/office/drawing/2014/main" id="{04EC84D6-17B6-4772-BA5B-FC4F8B277F34}"/>
              </a:ext>
            </a:extLst>
          </p:cNvPr>
          <p:cNvGrpSpPr/>
          <p:nvPr/>
        </p:nvGrpSpPr>
        <p:grpSpPr>
          <a:xfrm>
            <a:off x="3307507" y="3149615"/>
            <a:ext cx="720000" cy="720000"/>
            <a:chOff x="5442564" y="3983023"/>
            <a:chExt cx="720000" cy="720000"/>
          </a:xfrm>
        </p:grpSpPr>
        <p:sp>
          <p:nvSpPr>
            <p:cNvPr id="273" name="직사각형 272">
              <a:extLst>
                <a:ext uri="{FF2B5EF4-FFF2-40B4-BE49-F238E27FC236}">
                  <a16:creationId xmlns:a16="http://schemas.microsoft.com/office/drawing/2014/main" id="{0A527B2E-92F7-4DB9-AC54-1EE4C655D522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" name="직사각형 273">
              <a:extLst>
                <a:ext uri="{FF2B5EF4-FFF2-40B4-BE49-F238E27FC236}">
                  <a16:creationId xmlns:a16="http://schemas.microsoft.com/office/drawing/2014/main" id="{497C65C1-986D-4ADB-8751-1CFA3CFD47B0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직사각형 274">
              <a:extLst>
                <a:ext uri="{FF2B5EF4-FFF2-40B4-BE49-F238E27FC236}">
                  <a16:creationId xmlns:a16="http://schemas.microsoft.com/office/drawing/2014/main" id="{F47B7117-51A5-42D4-AA4C-E4A9E2CAC0AE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" name="직사각형 275">
              <a:extLst>
                <a:ext uri="{FF2B5EF4-FFF2-40B4-BE49-F238E27FC236}">
                  <a16:creationId xmlns:a16="http://schemas.microsoft.com/office/drawing/2014/main" id="{BE04DB6B-0C51-4835-B14C-48FABDD0F173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:a16="http://schemas.microsoft.com/office/drawing/2014/main" id="{2937EB56-FD62-46E2-9805-064A5611ABC0}"/>
              </a:ext>
            </a:extLst>
          </p:cNvPr>
          <p:cNvGrpSpPr/>
          <p:nvPr/>
        </p:nvGrpSpPr>
        <p:grpSpPr>
          <a:xfrm>
            <a:off x="3459907" y="3302015"/>
            <a:ext cx="720000" cy="720000"/>
            <a:chOff x="5442564" y="3983023"/>
            <a:chExt cx="720000" cy="720000"/>
          </a:xfrm>
        </p:grpSpPr>
        <p:sp>
          <p:nvSpPr>
            <p:cNvPr id="278" name="직사각형 277">
              <a:extLst>
                <a:ext uri="{FF2B5EF4-FFF2-40B4-BE49-F238E27FC236}">
                  <a16:creationId xmlns:a16="http://schemas.microsoft.com/office/drawing/2014/main" id="{A37904AD-DDE5-42D0-B499-9366E5D83969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" name="직사각형 278">
              <a:extLst>
                <a:ext uri="{FF2B5EF4-FFF2-40B4-BE49-F238E27FC236}">
                  <a16:creationId xmlns:a16="http://schemas.microsoft.com/office/drawing/2014/main" id="{03C61854-06F0-4A18-BC36-3D30EF5148E9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" name="직사각형 279">
              <a:extLst>
                <a:ext uri="{FF2B5EF4-FFF2-40B4-BE49-F238E27FC236}">
                  <a16:creationId xmlns:a16="http://schemas.microsoft.com/office/drawing/2014/main" id="{D08CDF4A-F240-46D3-BB59-0F3168F4199B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" name="직사각형 280">
              <a:extLst>
                <a:ext uri="{FF2B5EF4-FFF2-40B4-BE49-F238E27FC236}">
                  <a16:creationId xmlns:a16="http://schemas.microsoft.com/office/drawing/2014/main" id="{91B0EF54-D8FD-4E32-A1C4-3690396B3D83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2" name="그룹 281">
            <a:extLst>
              <a:ext uri="{FF2B5EF4-FFF2-40B4-BE49-F238E27FC236}">
                <a16:creationId xmlns:a16="http://schemas.microsoft.com/office/drawing/2014/main" id="{CC26FEB3-BAA1-4FAF-9FEB-306BB43F2545}"/>
              </a:ext>
            </a:extLst>
          </p:cNvPr>
          <p:cNvGrpSpPr/>
          <p:nvPr/>
        </p:nvGrpSpPr>
        <p:grpSpPr>
          <a:xfrm>
            <a:off x="4361087" y="2993766"/>
            <a:ext cx="720000" cy="720000"/>
            <a:chOff x="5442564" y="3983023"/>
            <a:chExt cx="720000" cy="720000"/>
          </a:xfrm>
        </p:grpSpPr>
        <p:sp>
          <p:nvSpPr>
            <p:cNvPr id="283" name="직사각형 282">
              <a:extLst>
                <a:ext uri="{FF2B5EF4-FFF2-40B4-BE49-F238E27FC236}">
                  <a16:creationId xmlns:a16="http://schemas.microsoft.com/office/drawing/2014/main" id="{F5AD2C50-D8E6-4B0E-B924-588B3A80C9A1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" name="직사각형 283">
              <a:extLst>
                <a:ext uri="{FF2B5EF4-FFF2-40B4-BE49-F238E27FC236}">
                  <a16:creationId xmlns:a16="http://schemas.microsoft.com/office/drawing/2014/main" id="{A72EE627-D80C-4AA6-B2EC-648D0A028824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" name="직사각형 284">
              <a:extLst>
                <a:ext uri="{FF2B5EF4-FFF2-40B4-BE49-F238E27FC236}">
                  <a16:creationId xmlns:a16="http://schemas.microsoft.com/office/drawing/2014/main" id="{36CB3CBB-C776-4890-8E6D-C1EB9B0464ED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" name="직사각형 285">
              <a:extLst>
                <a:ext uri="{FF2B5EF4-FFF2-40B4-BE49-F238E27FC236}">
                  <a16:creationId xmlns:a16="http://schemas.microsoft.com/office/drawing/2014/main" id="{49FBBC86-D74A-4E1B-AD42-806578C79300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7" name="그룹 286">
            <a:extLst>
              <a:ext uri="{FF2B5EF4-FFF2-40B4-BE49-F238E27FC236}">
                <a16:creationId xmlns:a16="http://schemas.microsoft.com/office/drawing/2014/main" id="{A59E1552-2E48-477B-BD9B-83544F8D37E4}"/>
              </a:ext>
            </a:extLst>
          </p:cNvPr>
          <p:cNvGrpSpPr/>
          <p:nvPr/>
        </p:nvGrpSpPr>
        <p:grpSpPr>
          <a:xfrm>
            <a:off x="4513487" y="3146166"/>
            <a:ext cx="720000" cy="720000"/>
            <a:chOff x="5442564" y="3983023"/>
            <a:chExt cx="720000" cy="720000"/>
          </a:xfrm>
        </p:grpSpPr>
        <p:sp>
          <p:nvSpPr>
            <p:cNvPr id="288" name="직사각형 287">
              <a:extLst>
                <a:ext uri="{FF2B5EF4-FFF2-40B4-BE49-F238E27FC236}">
                  <a16:creationId xmlns:a16="http://schemas.microsoft.com/office/drawing/2014/main" id="{6C566236-B232-4738-BB09-768B03DF5CAA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" name="직사각형 288">
              <a:extLst>
                <a:ext uri="{FF2B5EF4-FFF2-40B4-BE49-F238E27FC236}">
                  <a16:creationId xmlns:a16="http://schemas.microsoft.com/office/drawing/2014/main" id="{A64AA8AD-97D7-4B46-BCDF-D743FBCE548A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" name="직사각형 289">
              <a:extLst>
                <a:ext uri="{FF2B5EF4-FFF2-40B4-BE49-F238E27FC236}">
                  <a16:creationId xmlns:a16="http://schemas.microsoft.com/office/drawing/2014/main" id="{A1B148D3-B778-46CE-9450-0FC3F397E1F1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" name="직사각형 290">
              <a:extLst>
                <a:ext uri="{FF2B5EF4-FFF2-40B4-BE49-F238E27FC236}">
                  <a16:creationId xmlns:a16="http://schemas.microsoft.com/office/drawing/2014/main" id="{323F4155-05B5-4F11-A729-646415667F9E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2" name="그룹 291">
            <a:extLst>
              <a:ext uri="{FF2B5EF4-FFF2-40B4-BE49-F238E27FC236}">
                <a16:creationId xmlns:a16="http://schemas.microsoft.com/office/drawing/2014/main" id="{23E88BAA-DF80-47EF-B370-2060774AA915}"/>
              </a:ext>
            </a:extLst>
          </p:cNvPr>
          <p:cNvGrpSpPr/>
          <p:nvPr/>
        </p:nvGrpSpPr>
        <p:grpSpPr>
          <a:xfrm>
            <a:off x="4665887" y="3298566"/>
            <a:ext cx="720000" cy="720000"/>
            <a:chOff x="5442564" y="3983023"/>
            <a:chExt cx="720000" cy="720000"/>
          </a:xfrm>
        </p:grpSpPr>
        <p:sp>
          <p:nvSpPr>
            <p:cNvPr id="293" name="직사각형 292">
              <a:extLst>
                <a:ext uri="{FF2B5EF4-FFF2-40B4-BE49-F238E27FC236}">
                  <a16:creationId xmlns:a16="http://schemas.microsoft.com/office/drawing/2014/main" id="{008801AA-58B4-43B7-B7DB-1A5CFEA93301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" name="직사각형 293">
              <a:extLst>
                <a:ext uri="{FF2B5EF4-FFF2-40B4-BE49-F238E27FC236}">
                  <a16:creationId xmlns:a16="http://schemas.microsoft.com/office/drawing/2014/main" id="{71C4BE45-77D1-45EF-91CD-80DCC4BF012E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" name="직사각형 294">
              <a:extLst>
                <a:ext uri="{FF2B5EF4-FFF2-40B4-BE49-F238E27FC236}">
                  <a16:creationId xmlns:a16="http://schemas.microsoft.com/office/drawing/2014/main" id="{6964F5ED-426B-4548-87A5-A063EFAB8F36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" name="직사각형 295">
              <a:extLst>
                <a:ext uri="{FF2B5EF4-FFF2-40B4-BE49-F238E27FC236}">
                  <a16:creationId xmlns:a16="http://schemas.microsoft.com/office/drawing/2014/main" id="{392EAB14-D909-4857-94BD-C0B547AD7CC6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7" name="그룹 296">
            <a:extLst>
              <a:ext uri="{FF2B5EF4-FFF2-40B4-BE49-F238E27FC236}">
                <a16:creationId xmlns:a16="http://schemas.microsoft.com/office/drawing/2014/main" id="{9D746E81-44C5-40A8-8B11-F07613254B53}"/>
              </a:ext>
            </a:extLst>
          </p:cNvPr>
          <p:cNvGrpSpPr/>
          <p:nvPr/>
        </p:nvGrpSpPr>
        <p:grpSpPr>
          <a:xfrm>
            <a:off x="3913385" y="4117725"/>
            <a:ext cx="720000" cy="720000"/>
            <a:chOff x="5442564" y="3983023"/>
            <a:chExt cx="720000" cy="720000"/>
          </a:xfrm>
        </p:grpSpPr>
        <p:sp>
          <p:nvSpPr>
            <p:cNvPr id="298" name="직사각형 297">
              <a:extLst>
                <a:ext uri="{FF2B5EF4-FFF2-40B4-BE49-F238E27FC236}">
                  <a16:creationId xmlns:a16="http://schemas.microsoft.com/office/drawing/2014/main" id="{5179E0BD-9B34-4285-9644-A27E68DE6263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" name="직사각형 298">
              <a:extLst>
                <a:ext uri="{FF2B5EF4-FFF2-40B4-BE49-F238E27FC236}">
                  <a16:creationId xmlns:a16="http://schemas.microsoft.com/office/drawing/2014/main" id="{605DF8A9-26F0-4DC0-8A54-3AA853877C4C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" name="직사각형 299">
              <a:extLst>
                <a:ext uri="{FF2B5EF4-FFF2-40B4-BE49-F238E27FC236}">
                  <a16:creationId xmlns:a16="http://schemas.microsoft.com/office/drawing/2014/main" id="{0E0FD937-BA5D-4695-80A1-CA86CA0F2D03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" name="직사각형 300">
              <a:extLst>
                <a:ext uri="{FF2B5EF4-FFF2-40B4-BE49-F238E27FC236}">
                  <a16:creationId xmlns:a16="http://schemas.microsoft.com/office/drawing/2014/main" id="{57278A56-A28D-44CD-920B-5C6353DD4EB2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2" name="그룹 301">
            <a:extLst>
              <a:ext uri="{FF2B5EF4-FFF2-40B4-BE49-F238E27FC236}">
                <a16:creationId xmlns:a16="http://schemas.microsoft.com/office/drawing/2014/main" id="{ADD0360F-36C0-4A2B-997E-1C01AEE5F16C}"/>
              </a:ext>
            </a:extLst>
          </p:cNvPr>
          <p:cNvGrpSpPr/>
          <p:nvPr/>
        </p:nvGrpSpPr>
        <p:grpSpPr>
          <a:xfrm>
            <a:off x="4065785" y="4270125"/>
            <a:ext cx="720000" cy="720000"/>
            <a:chOff x="5442564" y="3983023"/>
            <a:chExt cx="720000" cy="720000"/>
          </a:xfrm>
        </p:grpSpPr>
        <p:sp>
          <p:nvSpPr>
            <p:cNvPr id="303" name="직사각형 302">
              <a:extLst>
                <a:ext uri="{FF2B5EF4-FFF2-40B4-BE49-F238E27FC236}">
                  <a16:creationId xmlns:a16="http://schemas.microsoft.com/office/drawing/2014/main" id="{B6B8C99A-64CE-465E-9220-7B03275DCF2B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" name="직사각형 303">
              <a:extLst>
                <a:ext uri="{FF2B5EF4-FFF2-40B4-BE49-F238E27FC236}">
                  <a16:creationId xmlns:a16="http://schemas.microsoft.com/office/drawing/2014/main" id="{4FDFD01E-1566-4617-AF9D-BC51AB6AF86B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5" name="직사각형 304">
              <a:extLst>
                <a:ext uri="{FF2B5EF4-FFF2-40B4-BE49-F238E27FC236}">
                  <a16:creationId xmlns:a16="http://schemas.microsoft.com/office/drawing/2014/main" id="{D59BDF9E-3710-497A-8A8D-2D7FC2B706B2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6" name="직사각형 305">
              <a:extLst>
                <a:ext uri="{FF2B5EF4-FFF2-40B4-BE49-F238E27FC236}">
                  <a16:creationId xmlns:a16="http://schemas.microsoft.com/office/drawing/2014/main" id="{E08AA4D0-0150-4DE1-8A88-F8ADA3EF16A4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7" name="그룹 306">
            <a:extLst>
              <a:ext uri="{FF2B5EF4-FFF2-40B4-BE49-F238E27FC236}">
                <a16:creationId xmlns:a16="http://schemas.microsoft.com/office/drawing/2014/main" id="{3F093E69-71CB-47F8-931E-52B792104B8E}"/>
              </a:ext>
            </a:extLst>
          </p:cNvPr>
          <p:cNvGrpSpPr/>
          <p:nvPr/>
        </p:nvGrpSpPr>
        <p:grpSpPr>
          <a:xfrm>
            <a:off x="4218185" y="4422525"/>
            <a:ext cx="720000" cy="720000"/>
            <a:chOff x="5442564" y="3983023"/>
            <a:chExt cx="720000" cy="720000"/>
          </a:xfrm>
        </p:grpSpPr>
        <p:sp>
          <p:nvSpPr>
            <p:cNvPr id="308" name="직사각형 307">
              <a:extLst>
                <a:ext uri="{FF2B5EF4-FFF2-40B4-BE49-F238E27FC236}">
                  <a16:creationId xmlns:a16="http://schemas.microsoft.com/office/drawing/2014/main" id="{C0DF197F-B0A1-493D-A318-4A722CFF2673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" name="직사각형 308">
              <a:extLst>
                <a:ext uri="{FF2B5EF4-FFF2-40B4-BE49-F238E27FC236}">
                  <a16:creationId xmlns:a16="http://schemas.microsoft.com/office/drawing/2014/main" id="{49232273-1E24-4994-A08F-6DEC7E68A648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" name="직사각형 309">
              <a:extLst>
                <a:ext uri="{FF2B5EF4-FFF2-40B4-BE49-F238E27FC236}">
                  <a16:creationId xmlns:a16="http://schemas.microsoft.com/office/drawing/2014/main" id="{4139E721-3D67-4BC6-96AD-94793CD1C377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1" name="직사각형 310">
              <a:extLst>
                <a:ext uri="{FF2B5EF4-FFF2-40B4-BE49-F238E27FC236}">
                  <a16:creationId xmlns:a16="http://schemas.microsoft.com/office/drawing/2014/main" id="{7B989A7A-5EDC-4A66-9263-879C037D2102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5" name="그룹 184">
            <a:extLst>
              <a:ext uri="{FF2B5EF4-FFF2-40B4-BE49-F238E27FC236}">
                <a16:creationId xmlns:a16="http://schemas.microsoft.com/office/drawing/2014/main" id="{02A3E35D-30BC-7AE1-56F6-F3A874127B72}"/>
              </a:ext>
            </a:extLst>
          </p:cNvPr>
          <p:cNvGrpSpPr/>
          <p:nvPr/>
        </p:nvGrpSpPr>
        <p:grpSpPr>
          <a:xfrm>
            <a:off x="545096" y="2350060"/>
            <a:ext cx="604487" cy="591604"/>
            <a:chOff x="2844241" y="3674864"/>
            <a:chExt cx="1440000" cy="1440000"/>
          </a:xfrm>
        </p:grpSpPr>
        <p:sp>
          <p:nvSpPr>
            <p:cNvPr id="186" name="직사각형 185">
              <a:extLst>
                <a:ext uri="{FF2B5EF4-FFF2-40B4-BE49-F238E27FC236}">
                  <a16:creationId xmlns:a16="http://schemas.microsoft.com/office/drawing/2014/main" id="{FBEA63C4-70B3-2F7E-E6B3-6C4EAF803E0A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" name="직사각형 186">
              <a:extLst>
                <a:ext uri="{FF2B5EF4-FFF2-40B4-BE49-F238E27FC236}">
                  <a16:creationId xmlns:a16="http://schemas.microsoft.com/office/drawing/2014/main" id="{C4382165-073E-94B6-EEBB-766C20A2043D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직사각형 187">
              <a:extLst>
                <a:ext uri="{FF2B5EF4-FFF2-40B4-BE49-F238E27FC236}">
                  <a16:creationId xmlns:a16="http://schemas.microsoft.com/office/drawing/2014/main" id="{DD9F15CB-4019-90FC-834A-9783C2FBF0AC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직사각형 188">
              <a:extLst>
                <a:ext uri="{FF2B5EF4-FFF2-40B4-BE49-F238E27FC236}">
                  <a16:creationId xmlns:a16="http://schemas.microsoft.com/office/drawing/2014/main" id="{6F4B32DD-522B-5BB9-B5D6-92CFAC1E35F4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" name="직사각형 189">
              <a:extLst>
                <a:ext uri="{FF2B5EF4-FFF2-40B4-BE49-F238E27FC236}">
                  <a16:creationId xmlns:a16="http://schemas.microsoft.com/office/drawing/2014/main" id="{453D9539-F361-7A01-E6A1-219E6E10106C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" name="직사각형 190">
              <a:extLst>
                <a:ext uri="{FF2B5EF4-FFF2-40B4-BE49-F238E27FC236}">
                  <a16:creationId xmlns:a16="http://schemas.microsoft.com/office/drawing/2014/main" id="{24033436-62A1-B703-EFB0-F905BE067C72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" name="직사각형 191">
              <a:extLst>
                <a:ext uri="{FF2B5EF4-FFF2-40B4-BE49-F238E27FC236}">
                  <a16:creationId xmlns:a16="http://schemas.microsoft.com/office/drawing/2014/main" id="{13A62026-ECDF-31E1-E94B-2A55476D21FE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" name="직사각형 192">
              <a:extLst>
                <a:ext uri="{FF2B5EF4-FFF2-40B4-BE49-F238E27FC236}">
                  <a16:creationId xmlns:a16="http://schemas.microsoft.com/office/drawing/2014/main" id="{EC5B007C-3B33-F0AC-7D31-8D183E7E68E9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직사각형 193">
              <a:extLst>
                <a:ext uri="{FF2B5EF4-FFF2-40B4-BE49-F238E27FC236}">
                  <a16:creationId xmlns:a16="http://schemas.microsoft.com/office/drawing/2014/main" id="{D384306E-CCD8-BE91-11BC-56EFFC2A4034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" name="직사각형 194">
              <a:extLst>
                <a:ext uri="{FF2B5EF4-FFF2-40B4-BE49-F238E27FC236}">
                  <a16:creationId xmlns:a16="http://schemas.microsoft.com/office/drawing/2014/main" id="{DB81C5AA-D408-5077-3CC4-4B058B9F0FAA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" name="직사각형 195">
              <a:extLst>
                <a:ext uri="{FF2B5EF4-FFF2-40B4-BE49-F238E27FC236}">
                  <a16:creationId xmlns:a16="http://schemas.microsoft.com/office/drawing/2014/main" id="{379250F1-4E7F-6B95-BB0F-8FFCD324B152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직사각형 196">
              <a:extLst>
                <a:ext uri="{FF2B5EF4-FFF2-40B4-BE49-F238E27FC236}">
                  <a16:creationId xmlns:a16="http://schemas.microsoft.com/office/drawing/2014/main" id="{77C36E8F-1266-FE1F-B7C7-826BD132F8FE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직사각형 197">
              <a:extLst>
                <a:ext uri="{FF2B5EF4-FFF2-40B4-BE49-F238E27FC236}">
                  <a16:creationId xmlns:a16="http://schemas.microsoft.com/office/drawing/2014/main" id="{74D89D4E-E105-F7E3-5E88-F4E105F45A3D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" name="직사각형 198">
              <a:extLst>
                <a:ext uri="{FF2B5EF4-FFF2-40B4-BE49-F238E27FC236}">
                  <a16:creationId xmlns:a16="http://schemas.microsoft.com/office/drawing/2014/main" id="{D148B6F4-9FB7-1AAA-CEFA-6DEE8BF26C15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" name="직사각형 199">
              <a:extLst>
                <a:ext uri="{FF2B5EF4-FFF2-40B4-BE49-F238E27FC236}">
                  <a16:creationId xmlns:a16="http://schemas.microsoft.com/office/drawing/2014/main" id="{04BE4654-1016-0C1F-2FFF-BF980E41A3D3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" name="직사각형 200">
              <a:extLst>
                <a:ext uri="{FF2B5EF4-FFF2-40B4-BE49-F238E27FC236}">
                  <a16:creationId xmlns:a16="http://schemas.microsoft.com/office/drawing/2014/main" id="{7233B7E8-1971-3EEC-9520-6C7D68223199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2" name="그룹 201">
            <a:extLst>
              <a:ext uri="{FF2B5EF4-FFF2-40B4-BE49-F238E27FC236}">
                <a16:creationId xmlns:a16="http://schemas.microsoft.com/office/drawing/2014/main" id="{7ECE5C21-7831-B961-6400-637D6879E8D3}"/>
              </a:ext>
            </a:extLst>
          </p:cNvPr>
          <p:cNvGrpSpPr/>
          <p:nvPr/>
        </p:nvGrpSpPr>
        <p:grpSpPr>
          <a:xfrm>
            <a:off x="607931" y="2409161"/>
            <a:ext cx="604487" cy="591604"/>
            <a:chOff x="2844241" y="3674864"/>
            <a:chExt cx="1440000" cy="1440000"/>
          </a:xfrm>
        </p:grpSpPr>
        <p:sp>
          <p:nvSpPr>
            <p:cNvPr id="203" name="직사각형 202">
              <a:extLst>
                <a:ext uri="{FF2B5EF4-FFF2-40B4-BE49-F238E27FC236}">
                  <a16:creationId xmlns:a16="http://schemas.microsoft.com/office/drawing/2014/main" id="{E2A3D92E-B753-EC82-AA1F-264971C37090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" name="직사각형 203">
              <a:extLst>
                <a:ext uri="{FF2B5EF4-FFF2-40B4-BE49-F238E27FC236}">
                  <a16:creationId xmlns:a16="http://schemas.microsoft.com/office/drawing/2014/main" id="{C0B78227-3F65-F35B-A53E-8C04969865BB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" name="직사각형 204">
              <a:extLst>
                <a:ext uri="{FF2B5EF4-FFF2-40B4-BE49-F238E27FC236}">
                  <a16:creationId xmlns:a16="http://schemas.microsoft.com/office/drawing/2014/main" id="{342255B5-7844-0114-5FF4-770FD7CA8ED4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직사각형 205">
              <a:extLst>
                <a:ext uri="{FF2B5EF4-FFF2-40B4-BE49-F238E27FC236}">
                  <a16:creationId xmlns:a16="http://schemas.microsoft.com/office/drawing/2014/main" id="{A1A17C92-9974-8049-48C9-07A27B5AF4E9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직사각형 206">
              <a:extLst>
                <a:ext uri="{FF2B5EF4-FFF2-40B4-BE49-F238E27FC236}">
                  <a16:creationId xmlns:a16="http://schemas.microsoft.com/office/drawing/2014/main" id="{2A467B84-A9D7-B477-563A-7EE1D557665C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직사각형 207">
              <a:extLst>
                <a:ext uri="{FF2B5EF4-FFF2-40B4-BE49-F238E27FC236}">
                  <a16:creationId xmlns:a16="http://schemas.microsoft.com/office/drawing/2014/main" id="{779DFFDD-271A-EFC8-E130-F3DA205B41DC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" name="직사각형 208">
              <a:extLst>
                <a:ext uri="{FF2B5EF4-FFF2-40B4-BE49-F238E27FC236}">
                  <a16:creationId xmlns:a16="http://schemas.microsoft.com/office/drawing/2014/main" id="{ADA7BB8B-87C8-2DD7-B97E-05E6514A985E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" name="직사각형 209">
              <a:extLst>
                <a:ext uri="{FF2B5EF4-FFF2-40B4-BE49-F238E27FC236}">
                  <a16:creationId xmlns:a16="http://schemas.microsoft.com/office/drawing/2014/main" id="{BAAA022A-6D50-2EDD-53C3-FB9FB5812502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" name="직사각형 210">
              <a:extLst>
                <a:ext uri="{FF2B5EF4-FFF2-40B4-BE49-F238E27FC236}">
                  <a16:creationId xmlns:a16="http://schemas.microsoft.com/office/drawing/2014/main" id="{319AD6C5-652A-88C3-8704-39C0A7E2CFA6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" name="직사각형 211">
              <a:extLst>
                <a:ext uri="{FF2B5EF4-FFF2-40B4-BE49-F238E27FC236}">
                  <a16:creationId xmlns:a16="http://schemas.microsoft.com/office/drawing/2014/main" id="{3726C37B-2E1E-E51E-5405-B38C5DB3D3B0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" name="직사각형 212">
              <a:extLst>
                <a:ext uri="{FF2B5EF4-FFF2-40B4-BE49-F238E27FC236}">
                  <a16:creationId xmlns:a16="http://schemas.microsoft.com/office/drawing/2014/main" id="{2FD486B5-25D4-706A-B399-6AA731DB800F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" name="직사각형 213">
              <a:extLst>
                <a:ext uri="{FF2B5EF4-FFF2-40B4-BE49-F238E27FC236}">
                  <a16:creationId xmlns:a16="http://schemas.microsoft.com/office/drawing/2014/main" id="{21279A18-E51F-718A-6005-E56035F3C13B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D0D5C592-A8C4-27EF-3E66-6DCB6CCCB8BB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직사각형 215">
              <a:extLst>
                <a:ext uri="{FF2B5EF4-FFF2-40B4-BE49-F238E27FC236}">
                  <a16:creationId xmlns:a16="http://schemas.microsoft.com/office/drawing/2014/main" id="{725CE3D9-46C6-F5CF-155B-46A91F8EA164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" name="직사각형 216">
              <a:extLst>
                <a:ext uri="{FF2B5EF4-FFF2-40B4-BE49-F238E27FC236}">
                  <a16:creationId xmlns:a16="http://schemas.microsoft.com/office/drawing/2014/main" id="{0F3BD3F7-872C-9D11-8725-A24C30BB4A8D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직사각형 217">
              <a:extLst>
                <a:ext uri="{FF2B5EF4-FFF2-40B4-BE49-F238E27FC236}">
                  <a16:creationId xmlns:a16="http://schemas.microsoft.com/office/drawing/2014/main" id="{590D8C8F-58ED-032E-8916-8C1F28CFBADC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9" name="그룹 218">
            <a:extLst>
              <a:ext uri="{FF2B5EF4-FFF2-40B4-BE49-F238E27FC236}">
                <a16:creationId xmlns:a16="http://schemas.microsoft.com/office/drawing/2014/main" id="{6F0BC949-8D6C-DF66-90AB-9E9AFCD5D867}"/>
              </a:ext>
            </a:extLst>
          </p:cNvPr>
          <p:cNvGrpSpPr/>
          <p:nvPr/>
        </p:nvGrpSpPr>
        <p:grpSpPr>
          <a:xfrm>
            <a:off x="1436010" y="2311627"/>
            <a:ext cx="604487" cy="591604"/>
            <a:chOff x="2844241" y="3674864"/>
            <a:chExt cx="1440000" cy="1440000"/>
          </a:xfrm>
        </p:grpSpPr>
        <p:sp>
          <p:nvSpPr>
            <p:cNvPr id="220" name="직사각형 219">
              <a:extLst>
                <a:ext uri="{FF2B5EF4-FFF2-40B4-BE49-F238E27FC236}">
                  <a16:creationId xmlns:a16="http://schemas.microsoft.com/office/drawing/2014/main" id="{341CDE26-9B62-903E-F985-363C7B6BE029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" name="직사각형 220">
              <a:extLst>
                <a:ext uri="{FF2B5EF4-FFF2-40B4-BE49-F238E27FC236}">
                  <a16:creationId xmlns:a16="http://schemas.microsoft.com/office/drawing/2014/main" id="{06DBEC00-E4E9-3808-7C50-B9D841BD5272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직사각형 221">
              <a:extLst>
                <a:ext uri="{FF2B5EF4-FFF2-40B4-BE49-F238E27FC236}">
                  <a16:creationId xmlns:a16="http://schemas.microsoft.com/office/drawing/2014/main" id="{FD52683D-FA09-4BE9-600A-FE1D76C265CC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" name="직사각형 222">
              <a:extLst>
                <a:ext uri="{FF2B5EF4-FFF2-40B4-BE49-F238E27FC236}">
                  <a16:creationId xmlns:a16="http://schemas.microsoft.com/office/drawing/2014/main" id="{FDD0F2BB-92C2-1EF2-F146-35E43888EC2D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" name="직사각형 223">
              <a:extLst>
                <a:ext uri="{FF2B5EF4-FFF2-40B4-BE49-F238E27FC236}">
                  <a16:creationId xmlns:a16="http://schemas.microsoft.com/office/drawing/2014/main" id="{1567F139-BCBA-1B07-77F7-AD729D4F6BA9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" name="직사각형 224">
              <a:extLst>
                <a:ext uri="{FF2B5EF4-FFF2-40B4-BE49-F238E27FC236}">
                  <a16:creationId xmlns:a16="http://schemas.microsoft.com/office/drawing/2014/main" id="{39FB1A56-226B-A1F9-0580-3766CA59B2C5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" name="직사각형 225">
              <a:extLst>
                <a:ext uri="{FF2B5EF4-FFF2-40B4-BE49-F238E27FC236}">
                  <a16:creationId xmlns:a16="http://schemas.microsoft.com/office/drawing/2014/main" id="{3D01549F-8CA8-1AA3-0F05-465D05BC65E7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" name="직사각형 226">
              <a:extLst>
                <a:ext uri="{FF2B5EF4-FFF2-40B4-BE49-F238E27FC236}">
                  <a16:creationId xmlns:a16="http://schemas.microsoft.com/office/drawing/2014/main" id="{D5E9D637-8FD0-3B14-D979-648367E39CBC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" name="직사각형 227">
              <a:extLst>
                <a:ext uri="{FF2B5EF4-FFF2-40B4-BE49-F238E27FC236}">
                  <a16:creationId xmlns:a16="http://schemas.microsoft.com/office/drawing/2014/main" id="{7E201AAF-80E9-1669-F7DB-BDDE87EE6AE2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" name="직사각형 228">
              <a:extLst>
                <a:ext uri="{FF2B5EF4-FFF2-40B4-BE49-F238E27FC236}">
                  <a16:creationId xmlns:a16="http://schemas.microsoft.com/office/drawing/2014/main" id="{29073D2B-A435-338F-21F1-CEE4EF920C56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" name="직사각형 229">
              <a:extLst>
                <a:ext uri="{FF2B5EF4-FFF2-40B4-BE49-F238E27FC236}">
                  <a16:creationId xmlns:a16="http://schemas.microsoft.com/office/drawing/2014/main" id="{D355F9BF-DD4C-C844-B31F-05822C0432F1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" name="직사각형 230">
              <a:extLst>
                <a:ext uri="{FF2B5EF4-FFF2-40B4-BE49-F238E27FC236}">
                  <a16:creationId xmlns:a16="http://schemas.microsoft.com/office/drawing/2014/main" id="{BF3C74D7-1CBF-3280-F4D7-0613CD150946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" name="직사각형 231">
              <a:extLst>
                <a:ext uri="{FF2B5EF4-FFF2-40B4-BE49-F238E27FC236}">
                  <a16:creationId xmlns:a16="http://schemas.microsoft.com/office/drawing/2014/main" id="{6E29F183-CF82-45B0-BF43-80E26CCCAE50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" name="직사각형 232">
              <a:extLst>
                <a:ext uri="{FF2B5EF4-FFF2-40B4-BE49-F238E27FC236}">
                  <a16:creationId xmlns:a16="http://schemas.microsoft.com/office/drawing/2014/main" id="{064774F9-E300-05A7-3F7E-2E7A655D171B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" name="직사각형 233">
              <a:extLst>
                <a:ext uri="{FF2B5EF4-FFF2-40B4-BE49-F238E27FC236}">
                  <a16:creationId xmlns:a16="http://schemas.microsoft.com/office/drawing/2014/main" id="{1874CAEE-4519-87F2-5C18-3069B95BB40B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" name="직사각형 234">
              <a:extLst>
                <a:ext uri="{FF2B5EF4-FFF2-40B4-BE49-F238E27FC236}">
                  <a16:creationId xmlns:a16="http://schemas.microsoft.com/office/drawing/2014/main" id="{B8D7A57A-5A17-6DCB-B8A8-22EAC4E72EB1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6" name="그룹 235">
            <a:extLst>
              <a:ext uri="{FF2B5EF4-FFF2-40B4-BE49-F238E27FC236}">
                <a16:creationId xmlns:a16="http://schemas.microsoft.com/office/drawing/2014/main" id="{9C69D594-0D20-DD05-1A08-3A3134C90723}"/>
              </a:ext>
            </a:extLst>
          </p:cNvPr>
          <p:cNvGrpSpPr/>
          <p:nvPr/>
        </p:nvGrpSpPr>
        <p:grpSpPr>
          <a:xfrm>
            <a:off x="1499753" y="2358390"/>
            <a:ext cx="604487" cy="591604"/>
            <a:chOff x="2844241" y="3674864"/>
            <a:chExt cx="1440000" cy="1440000"/>
          </a:xfrm>
        </p:grpSpPr>
        <p:sp>
          <p:nvSpPr>
            <p:cNvPr id="237" name="직사각형 236">
              <a:extLst>
                <a:ext uri="{FF2B5EF4-FFF2-40B4-BE49-F238E27FC236}">
                  <a16:creationId xmlns:a16="http://schemas.microsoft.com/office/drawing/2014/main" id="{AEB85D65-27CE-319E-0217-53E73D363FC5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" name="직사각형 237">
              <a:extLst>
                <a:ext uri="{FF2B5EF4-FFF2-40B4-BE49-F238E27FC236}">
                  <a16:creationId xmlns:a16="http://schemas.microsoft.com/office/drawing/2014/main" id="{89C70B9A-6E34-78FA-B8AC-68916D30BFC8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" name="직사각형 238">
              <a:extLst>
                <a:ext uri="{FF2B5EF4-FFF2-40B4-BE49-F238E27FC236}">
                  <a16:creationId xmlns:a16="http://schemas.microsoft.com/office/drawing/2014/main" id="{3E64D14E-B3A6-C0BA-4CE4-BD99B3D99D14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" name="직사각형 239">
              <a:extLst>
                <a:ext uri="{FF2B5EF4-FFF2-40B4-BE49-F238E27FC236}">
                  <a16:creationId xmlns:a16="http://schemas.microsoft.com/office/drawing/2014/main" id="{2B0961AE-5F45-EE0C-7BF4-200A761484FE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직사각형 240">
              <a:extLst>
                <a:ext uri="{FF2B5EF4-FFF2-40B4-BE49-F238E27FC236}">
                  <a16:creationId xmlns:a16="http://schemas.microsoft.com/office/drawing/2014/main" id="{CC4C4CF0-6591-0457-966B-88796AD3CFB3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" name="직사각형 241">
              <a:extLst>
                <a:ext uri="{FF2B5EF4-FFF2-40B4-BE49-F238E27FC236}">
                  <a16:creationId xmlns:a16="http://schemas.microsoft.com/office/drawing/2014/main" id="{1828CC52-10E1-F501-A78A-C61D5EE65D1F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" name="직사각형 242">
              <a:extLst>
                <a:ext uri="{FF2B5EF4-FFF2-40B4-BE49-F238E27FC236}">
                  <a16:creationId xmlns:a16="http://schemas.microsoft.com/office/drawing/2014/main" id="{C2FAF068-368F-B94B-721F-B657953FF1C2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" name="직사각형 243">
              <a:extLst>
                <a:ext uri="{FF2B5EF4-FFF2-40B4-BE49-F238E27FC236}">
                  <a16:creationId xmlns:a16="http://schemas.microsoft.com/office/drawing/2014/main" id="{0D0434FD-7D4F-1FDC-FD4A-842FDE50E344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직사각형 244">
              <a:extLst>
                <a:ext uri="{FF2B5EF4-FFF2-40B4-BE49-F238E27FC236}">
                  <a16:creationId xmlns:a16="http://schemas.microsoft.com/office/drawing/2014/main" id="{7ADD724D-1413-B032-4DD5-84E99AFD616A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직사각형 245">
              <a:extLst>
                <a:ext uri="{FF2B5EF4-FFF2-40B4-BE49-F238E27FC236}">
                  <a16:creationId xmlns:a16="http://schemas.microsoft.com/office/drawing/2014/main" id="{8A351023-1122-6E88-E3BB-D3FABF83931C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" name="직사각형 246">
              <a:extLst>
                <a:ext uri="{FF2B5EF4-FFF2-40B4-BE49-F238E27FC236}">
                  <a16:creationId xmlns:a16="http://schemas.microsoft.com/office/drawing/2014/main" id="{559A1DD8-7D9E-E904-3BF4-AE58C3A9446B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2" name="직사각형 351">
              <a:extLst>
                <a:ext uri="{FF2B5EF4-FFF2-40B4-BE49-F238E27FC236}">
                  <a16:creationId xmlns:a16="http://schemas.microsoft.com/office/drawing/2014/main" id="{46F2DFC8-9A23-3FBD-8421-5F9EFE727B88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3" name="직사각형 352">
              <a:extLst>
                <a:ext uri="{FF2B5EF4-FFF2-40B4-BE49-F238E27FC236}">
                  <a16:creationId xmlns:a16="http://schemas.microsoft.com/office/drawing/2014/main" id="{99C999BB-EE6B-4AB3-67F8-0EF1003A917B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4" name="직사각형 353">
              <a:extLst>
                <a:ext uri="{FF2B5EF4-FFF2-40B4-BE49-F238E27FC236}">
                  <a16:creationId xmlns:a16="http://schemas.microsoft.com/office/drawing/2014/main" id="{B28B968C-2230-F8FB-1CB0-85C7CDD18509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5" name="직사각형 354">
              <a:extLst>
                <a:ext uri="{FF2B5EF4-FFF2-40B4-BE49-F238E27FC236}">
                  <a16:creationId xmlns:a16="http://schemas.microsoft.com/office/drawing/2014/main" id="{17FDDDF5-0600-9B38-E299-A447D84C3DEB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6" name="직사각형 355">
              <a:extLst>
                <a:ext uri="{FF2B5EF4-FFF2-40B4-BE49-F238E27FC236}">
                  <a16:creationId xmlns:a16="http://schemas.microsoft.com/office/drawing/2014/main" id="{F884BF88-BF73-E138-87A0-6B3951102269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7" name="그룹 356">
            <a:extLst>
              <a:ext uri="{FF2B5EF4-FFF2-40B4-BE49-F238E27FC236}">
                <a16:creationId xmlns:a16="http://schemas.microsoft.com/office/drawing/2014/main" id="{08CD4676-5956-8072-374C-416BF0768233}"/>
              </a:ext>
            </a:extLst>
          </p:cNvPr>
          <p:cNvGrpSpPr/>
          <p:nvPr/>
        </p:nvGrpSpPr>
        <p:grpSpPr>
          <a:xfrm>
            <a:off x="1562588" y="2417491"/>
            <a:ext cx="604487" cy="591604"/>
            <a:chOff x="2844241" y="3674864"/>
            <a:chExt cx="1440000" cy="1440000"/>
          </a:xfrm>
        </p:grpSpPr>
        <p:sp>
          <p:nvSpPr>
            <p:cNvPr id="358" name="직사각형 357">
              <a:extLst>
                <a:ext uri="{FF2B5EF4-FFF2-40B4-BE49-F238E27FC236}">
                  <a16:creationId xmlns:a16="http://schemas.microsoft.com/office/drawing/2014/main" id="{4526873E-AFF3-A51F-3AE4-225D02E20F01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9" name="직사각형 358">
              <a:extLst>
                <a:ext uri="{FF2B5EF4-FFF2-40B4-BE49-F238E27FC236}">
                  <a16:creationId xmlns:a16="http://schemas.microsoft.com/office/drawing/2014/main" id="{B9CDE1A7-0D5C-C972-8A12-9DC780B5D8BB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0" name="직사각형 359">
              <a:extLst>
                <a:ext uri="{FF2B5EF4-FFF2-40B4-BE49-F238E27FC236}">
                  <a16:creationId xmlns:a16="http://schemas.microsoft.com/office/drawing/2014/main" id="{83A03A42-6168-7402-2519-F1A077A40258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1" name="직사각형 360">
              <a:extLst>
                <a:ext uri="{FF2B5EF4-FFF2-40B4-BE49-F238E27FC236}">
                  <a16:creationId xmlns:a16="http://schemas.microsoft.com/office/drawing/2014/main" id="{D71EE9AB-89EB-D1DD-2C41-39005F3725A8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2" name="직사각형 361">
              <a:extLst>
                <a:ext uri="{FF2B5EF4-FFF2-40B4-BE49-F238E27FC236}">
                  <a16:creationId xmlns:a16="http://schemas.microsoft.com/office/drawing/2014/main" id="{1A17D0A9-F946-F305-25BA-6349BC81C89C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3" name="직사각형 362">
              <a:extLst>
                <a:ext uri="{FF2B5EF4-FFF2-40B4-BE49-F238E27FC236}">
                  <a16:creationId xmlns:a16="http://schemas.microsoft.com/office/drawing/2014/main" id="{A90A5443-4CC2-3411-6F82-CFC7E20A41A5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4" name="직사각형 363">
              <a:extLst>
                <a:ext uri="{FF2B5EF4-FFF2-40B4-BE49-F238E27FC236}">
                  <a16:creationId xmlns:a16="http://schemas.microsoft.com/office/drawing/2014/main" id="{382A73AA-58F0-3B42-C8D8-F14DDFD1AC5D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5" name="직사각형 364">
              <a:extLst>
                <a:ext uri="{FF2B5EF4-FFF2-40B4-BE49-F238E27FC236}">
                  <a16:creationId xmlns:a16="http://schemas.microsoft.com/office/drawing/2014/main" id="{22196674-47AE-44BF-607C-0D6217A496E2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6" name="직사각형 365">
              <a:extLst>
                <a:ext uri="{FF2B5EF4-FFF2-40B4-BE49-F238E27FC236}">
                  <a16:creationId xmlns:a16="http://schemas.microsoft.com/office/drawing/2014/main" id="{33CE559F-2EE5-CE8A-AC5B-4C7F964834EC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7" name="직사각형 366">
              <a:extLst>
                <a:ext uri="{FF2B5EF4-FFF2-40B4-BE49-F238E27FC236}">
                  <a16:creationId xmlns:a16="http://schemas.microsoft.com/office/drawing/2014/main" id="{92595FFE-9122-B508-7CB2-D69F8E32F255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8" name="직사각형 367">
              <a:extLst>
                <a:ext uri="{FF2B5EF4-FFF2-40B4-BE49-F238E27FC236}">
                  <a16:creationId xmlns:a16="http://schemas.microsoft.com/office/drawing/2014/main" id="{5B958151-CB1D-0F21-BA4A-B5BB8B09B05B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9" name="직사각형 368">
              <a:extLst>
                <a:ext uri="{FF2B5EF4-FFF2-40B4-BE49-F238E27FC236}">
                  <a16:creationId xmlns:a16="http://schemas.microsoft.com/office/drawing/2014/main" id="{4DF86F0C-CAE5-13A1-8B4B-A5AA086A02A3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0" name="직사각형 369">
              <a:extLst>
                <a:ext uri="{FF2B5EF4-FFF2-40B4-BE49-F238E27FC236}">
                  <a16:creationId xmlns:a16="http://schemas.microsoft.com/office/drawing/2014/main" id="{47C76116-01E4-D4CC-CF9A-736A8C7B2DA7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1" name="직사각형 370">
              <a:extLst>
                <a:ext uri="{FF2B5EF4-FFF2-40B4-BE49-F238E27FC236}">
                  <a16:creationId xmlns:a16="http://schemas.microsoft.com/office/drawing/2014/main" id="{1D0F6EB9-CC63-F944-75D1-45C9D2CDB3F4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2" name="직사각형 371">
              <a:extLst>
                <a:ext uri="{FF2B5EF4-FFF2-40B4-BE49-F238E27FC236}">
                  <a16:creationId xmlns:a16="http://schemas.microsoft.com/office/drawing/2014/main" id="{AE208198-6A2B-B6D4-C026-91C5EFD79E90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3" name="직사각형 372">
              <a:extLst>
                <a:ext uri="{FF2B5EF4-FFF2-40B4-BE49-F238E27FC236}">
                  <a16:creationId xmlns:a16="http://schemas.microsoft.com/office/drawing/2014/main" id="{0B76AC77-F62F-A415-53A8-268FFBB26443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4" name="그룹 373">
            <a:extLst>
              <a:ext uri="{FF2B5EF4-FFF2-40B4-BE49-F238E27FC236}">
                <a16:creationId xmlns:a16="http://schemas.microsoft.com/office/drawing/2014/main" id="{8D4FC0E0-127B-7DC7-67E8-BD3A34B00AA2}"/>
              </a:ext>
            </a:extLst>
          </p:cNvPr>
          <p:cNvGrpSpPr/>
          <p:nvPr/>
        </p:nvGrpSpPr>
        <p:grpSpPr>
          <a:xfrm>
            <a:off x="1436010" y="3155103"/>
            <a:ext cx="604487" cy="591604"/>
            <a:chOff x="2844241" y="3674864"/>
            <a:chExt cx="1440000" cy="1440000"/>
          </a:xfrm>
        </p:grpSpPr>
        <p:sp>
          <p:nvSpPr>
            <p:cNvPr id="375" name="직사각형 374">
              <a:extLst>
                <a:ext uri="{FF2B5EF4-FFF2-40B4-BE49-F238E27FC236}">
                  <a16:creationId xmlns:a16="http://schemas.microsoft.com/office/drawing/2014/main" id="{6154C413-0DA1-C371-9D08-550F6818742A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6" name="직사각형 375">
              <a:extLst>
                <a:ext uri="{FF2B5EF4-FFF2-40B4-BE49-F238E27FC236}">
                  <a16:creationId xmlns:a16="http://schemas.microsoft.com/office/drawing/2014/main" id="{73DB8DD4-0E44-C6FE-DAD4-60261E60A409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7" name="직사각형 376">
              <a:extLst>
                <a:ext uri="{FF2B5EF4-FFF2-40B4-BE49-F238E27FC236}">
                  <a16:creationId xmlns:a16="http://schemas.microsoft.com/office/drawing/2014/main" id="{C3EA52EE-87C3-A3FC-32D7-70254B3659C8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8" name="직사각형 377">
              <a:extLst>
                <a:ext uri="{FF2B5EF4-FFF2-40B4-BE49-F238E27FC236}">
                  <a16:creationId xmlns:a16="http://schemas.microsoft.com/office/drawing/2014/main" id="{22F8BE77-F220-ED74-5A0F-E560ED86C38A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9" name="직사각형 378">
              <a:extLst>
                <a:ext uri="{FF2B5EF4-FFF2-40B4-BE49-F238E27FC236}">
                  <a16:creationId xmlns:a16="http://schemas.microsoft.com/office/drawing/2014/main" id="{D49AC3FD-701E-57E3-C921-76CE2D87C39D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0" name="직사각형 379">
              <a:extLst>
                <a:ext uri="{FF2B5EF4-FFF2-40B4-BE49-F238E27FC236}">
                  <a16:creationId xmlns:a16="http://schemas.microsoft.com/office/drawing/2014/main" id="{AEF5225C-636A-105B-5DC2-F016A5A685C7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1" name="직사각형 380">
              <a:extLst>
                <a:ext uri="{FF2B5EF4-FFF2-40B4-BE49-F238E27FC236}">
                  <a16:creationId xmlns:a16="http://schemas.microsoft.com/office/drawing/2014/main" id="{805BAAAA-801D-16C0-ED1A-796BBF317A81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2" name="직사각형 381">
              <a:extLst>
                <a:ext uri="{FF2B5EF4-FFF2-40B4-BE49-F238E27FC236}">
                  <a16:creationId xmlns:a16="http://schemas.microsoft.com/office/drawing/2014/main" id="{263AC69F-5D89-BE78-0EBE-8B979CF9D91D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3" name="직사각형 382">
              <a:extLst>
                <a:ext uri="{FF2B5EF4-FFF2-40B4-BE49-F238E27FC236}">
                  <a16:creationId xmlns:a16="http://schemas.microsoft.com/office/drawing/2014/main" id="{DF982EAF-7333-C56F-2609-3850DCF3E9DD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4" name="직사각형 383">
              <a:extLst>
                <a:ext uri="{FF2B5EF4-FFF2-40B4-BE49-F238E27FC236}">
                  <a16:creationId xmlns:a16="http://schemas.microsoft.com/office/drawing/2014/main" id="{B6F70379-B335-03AD-6F4B-E594ED156E4C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5" name="직사각형 384">
              <a:extLst>
                <a:ext uri="{FF2B5EF4-FFF2-40B4-BE49-F238E27FC236}">
                  <a16:creationId xmlns:a16="http://schemas.microsoft.com/office/drawing/2014/main" id="{9926CC93-152E-3E5C-FCCE-0945CE63AB1A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6" name="직사각형 385">
              <a:extLst>
                <a:ext uri="{FF2B5EF4-FFF2-40B4-BE49-F238E27FC236}">
                  <a16:creationId xmlns:a16="http://schemas.microsoft.com/office/drawing/2014/main" id="{1346597D-CF61-329B-EAC6-A50BF89CBA14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7" name="직사각형 386">
              <a:extLst>
                <a:ext uri="{FF2B5EF4-FFF2-40B4-BE49-F238E27FC236}">
                  <a16:creationId xmlns:a16="http://schemas.microsoft.com/office/drawing/2014/main" id="{7045172A-25A3-0D71-1217-81075C5190E9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8" name="직사각형 387">
              <a:extLst>
                <a:ext uri="{FF2B5EF4-FFF2-40B4-BE49-F238E27FC236}">
                  <a16:creationId xmlns:a16="http://schemas.microsoft.com/office/drawing/2014/main" id="{A1EE09C1-8B8A-3CFE-9D52-0ECD256E4904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9" name="직사각형 388">
              <a:extLst>
                <a:ext uri="{FF2B5EF4-FFF2-40B4-BE49-F238E27FC236}">
                  <a16:creationId xmlns:a16="http://schemas.microsoft.com/office/drawing/2014/main" id="{2BB6E381-0FCB-D26E-D6B7-2374B8A772EA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0" name="직사각형 389">
              <a:extLst>
                <a:ext uri="{FF2B5EF4-FFF2-40B4-BE49-F238E27FC236}">
                  <a16:creationId xmlns:a16="http://schemas.microsoft.com/office/drawing/2014/main" id="{B2DA3427-E77C-647D-7B54-0C9D87AFAC6F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1" name="그룹 390">
            <a:extLst>
              <a:ext uri="{FF2B5EF4-FFF2-40B4-BE49-F238E27FC236}">
                <a16:creationId xmlns:a16="http://schemas.microsoft.com/office/drawing/2014/main" id="{50945BED-BE03-6DFF-9403-3D8ACFEBB84B}"/>
              </a:ext>
            </a:extLst>
          </p:cNvPr>
          <p:cNvGrpSpPr/>
          <p:nvPr/>
        </p:nvGrpSpPr>
        <p:grpSpPr>
          <a:xfrm>
            <a:off x="1499753" y="3201866"/>
            <a:ext cx="604487" cy="591604"/>
            <a:chOff x="2844241" y="3674864"/>
            <a:chExt cx="1440000" cy="1440000"/>
          </a:xfrm>
        </p:grpSpPr>
        <p:sp>
          <p:nvSpPr>
            <p:cNvPr id="392" name="직사각형 391">
              <a:extLst>
                <a:ext uri="{FF2B5EF4-FFF2-40B4-BE49-F238E27FC236}">
                  <a16:creationId xmlns:a16="http://schemas.microsoft.com/office/drawing/2014/main" id="{89DC0A6C-84BE-9E52-49B7-22E7E9BF06CF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3" name="직사각형 392">
              <a:extLst>
                <a:ext uri="{FF2B5EF4-FFF2-40B4-BE49-F238E27FC236}">
                  <a16:creationId xmlns:a16="http://schemas.microsoft.com/office/drawing/2014/main" id="{89259808-9D26-78FC-8998-34C3B28C9C7D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4" name="직사각형 393">
              <a:extLst>
                <a:ext uri="{FF2B5EF4-FFF2-40B4-BE49-F238E27FC236}">
                  <a16:creationId xmlns:a16="http://schemas.microsoft.com/office/drawing/2014/main" id="{D5D73B6F-91B4-20D2-A625-B30475D6ACA6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5" name="직사각형 394">
              <a:extLst>
                <a:ext uri="{FF2B5EF4-FFF2-40B4-BE49-F238E27FC236}">
                  <a16:creationId xmlns:a16="http://schemas.microsoft.com/office/drawing/2014/main" id="{7A5A4DAD-56D2-289F-A130-8CF9482EA2B9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6" name="직사각형 395">
              <a:extLst>
                <a:ext uri="{FF2B5EF4-FFF2-40B4-BE49-F238E27FC236}">
                  <a16:creationId xmlns:a16="http://schemas.microsoft.com/office/drawing/2014/main" id="{04E031C4-5AA6-C53D-683A-7721B1CA76C2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7" name="직사각형 396">
              <a:extLst>
                <a:ext uri="{FF2B5EF4-FFF2-40B4-BE49-F238E27FC236}">
                  <a16:creationId xmlns:a16="http://schemas.microsoft.com/office/drawing/2014/main" id="{9BEC67BC-603E-861A-A469-78642DF291A4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8" name="직사각형 397">
              <a:extLst>
                <a:ext uri="{FF2B5EF4-FFF2-40B4-BE49-F238E27FC236}">
                  <a16:creationId xmlns:a16="http://schemas.microsoft.com/office/drawing/2014/main" id="{75D4D869-11D4-752D-B60A-BF3B187DA1C6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" name="직사각형 398">
              <a:extLst>
                <a:ext uri="{FF2B5EF4-FFF2-40B4-BE49-F238E27FC236}">
                  <a16:creationId xmlns:a16="http://schemas.microsoft.com/office/drawing/2014/main" id="{FDED86B1-12EC-D431-D7BF-C389FD61B684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0" name="직사각형 399">
              <a:extLst>
                <a:ext uri="{FF2B5EF4-FFF2-40B4-BE49-F238E27FC236}">
                  <a16:creationId xmlns:a16="http://schemas.microsoft.com/office/drawing/2014/main" id="{DF9C5C81-12C1-2870-FF13-D3D95CDC16B6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1" name="직사각형 400">
              <a:extLst>
                <a:ext uri="{FF2B5EF4-FFF2-40B4-BE49-F238E27FC236}">
                  <a16:creationId xmlns:a16="http://schemas.microsoft.com/office/drawing/2014/main" id="{1B64DBBA-BF64-1567-1D34-79C846170F64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2" name="직사각형 401">
              <a:extLst>
                <a:ext uri="{FF2B5EF4-FFF2-40B4-BE49-F238E27FC236}">
                  <a16:creationId xmlns:a16="http://schemas.microsoft.com/office/drawing/2014/main" id="{0EFA52BF-A2D4-1EB2-8C3B-9D9AD0F6F54B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3" name="직사각형 402">
              <a:extLst>
                <a:ext uri="{FF2B5EF4-FFF2-40B4-BE49-F238E27FC236}">
                  <a16:creationId xmlns:a16="http://schemas.microsoft.com/office/drawing/2014/main" id="{08D90512-12BA-2355-690B-4791CB0A0EF7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4" name="직사각형 403">
              <a:extLst>
                <a:ext uri="{FF2B5EF4-FFF2-40B4-BE49-F238E27FC236}">
                  <a16:creationId xmlns:a16="http://schemas.microsoft.com/office/drawing/2014/main" id="{F603EB98-BED7-42E0-C57A-A32572FEB9DB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5" name="직사각형 404">
              <a:extLst>
                <a:ext uri="{FF2B5EF4-FFF2-40B4-BE49-F238E27FC236}">
                  <a16:creationId xmlns:a16="http://schemas.microsoft.com/office/drawing/2014/main" id="{79006BFA-5FC0-2F0C-0AF5-FE06DA46ABD8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6" name="직사각형 405">
              <a:extLst>
                <a:ext uri="{FF2B5EF4-FFF2-40B4-BE49-F238E27FC236}">
                  <a16:creationId xmlns:a16="http://schemas.microsoft.com/office/drawing/2014/main" id="{BB1869DC-EF38-FE85-AF8C-7CE640999E7F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7" name="직사각형 406">
              <a:extLst>
                <a:ext uri="{FF2B5EF4-FFF2-40B4-BE49-F238E27FC236}">
                  <a16:creationId xmlns:a16="http://schemas.microsoft.com/office/drawing/2014/main" id="{36C36956-5937-9516-EADF-22AA28522F99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8" name="그룹 407">
            <a:extLst>
              <a:ext uri="{FF2B5EF4-FFF2-40B4-BE49-F238E27FC236}">
                <a16:creationId xmlns:a16="http://schemas.microsoft.com/office/drawing/2014/main" id="{2E6305F6-3232-9809-3AD3-9784609C3CFD}"/>
              </a:ext>
            </a:extLst>
          </p:cNvPr>
          <p:cNvGrpSpPr/>
          <p:nvPr/>
        </p:nvGrpSpPr>
        <p:grpSpPr>
          <a:xfrm>
            <a:off x="1562588" y="3260967"/>
            <a:ext cx="604487" cy="591604"/>
            <a:chOff x="2844241" y="3674864"/>
            <a:chExt cx="1440000" cy="1440000"/>
          </a:xfrm>
        </p:grpSpPr>
        <p:sp>
          <p:nvSpPr>
            <p:cNvPr id="409" name="직사각형 408">
              <a:extLst>
                <a:ext uri="{FF2B5EF4-FFF2-40B4-BE49-F238E27FC236}">
                  <a16:creationId xmlns:a16="http://schemas.microsoft.com/office/drawing/2014/main" id="{51FBC0B3-9C50-591B-EC7A-4C7FBEBD747C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0" name="직사각형 409">
              <a:extLst>
                <a:ext uri="{FF2B5EF4-FFF2-40B4-BE49-F238E27FC236}">
                  <a16:creationId xmlns:a16="http://schemas.microsoft.com/office/drawing/2014/main" id="{03405E25-ADE6-0754-F9FD-A33033C6036C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1" name="직사각형 410">
              <a:extLst>
                <a:ext uri="{FF2B5EF4-FFF2-40B4-BE49-F238E27FC236}">
                  <a16:creationId xmlns:a16="http://schemas.microsoft.com/office/drawing/2014/main" id="{6604A58A-A41C-B4FA-17E1-4956E28CCC3F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2" name="직사각형 411">
              <a:extLst>
                <a:ext uri="{FF2B5EF4-FFF2-40B4-BE49-F238E27FC236}">
                  <a16:creationId xmlns:a16="http://schemas.microsoft.com/office/drawing/2014/main" id="{A28E4EC4-43E7-FC91-452F-A6545C7883BB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3" name="직사각형 412">
              <a:extLst>
                <a:ext uri="{FF2B5EF4-FFF2-40B4-BE49-F238E27FC236}">
                  <a16:creationId xmlns:a16="http://schemas.microsoft.com/office/drawing/2014/main" id="{A7B61F55-F90D-FB45-F885-523F760666F1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4" name="직사각형 413">
              <a:extLst>
                <a:ext uri="{FF2B5EF4-FFF2-40B4-BE49-F238E27FC236}">
                  <a16:creationId xmlns:a16="http://schemas.microsoft.com/office/drawing/2014/main" id="{1AD8AA74-848F-9C7B-DD4E-8E4E072CD98D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5" name="직사각형 414">
              <a:extLst>
                <a:ext uri="{FF2B5EF4-FFF2-40B4-BE49-F238E27FC236}">
                  <a16:creationId xmlns:a16="http://schemas.microsoft.com/office/drawing/2014/main" id="{6AB63DA0-38FF-DF90-08DC-3CBA3FA60923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6" name="직사각형 415">
              <a:extLst>
                <a:ext uri="{FF2B5EF4-FFF2-40B4-BE49-F238E27FC236}">
                  <a16:creationId xmlns:a16="http://schemas.microsoft.com/office/drawing/2014/main" id="{7ABB5FBE-05C1-8AC2-AB33-5CC6C20BEF8C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7" name="직사각형 416">
              <a:extLst>
                <a:ext uri="{FF2B5EF4-FFF2-40B4-BE49-F238E27FC236}">
                  <a16:creationId xmlns:a16="http://schemas.microsoft.com/office/drawing/2014/main" id="{DBCB89FF-3010-251B-1092-5DDF68C3916F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8" name="직사각형 417">
              <a:extLst>
                <a:ext uri="{FF2B5EF4-FFF2-40B4-BE49-F238E27FC236}">
                  <a16:creationId xmlns:a16="http://schemas.microsoft.com/office/drawing/2014/main" id="{0E7FC956-79F8-24B9-F9FE-BF5D7B5AD59E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9" name="직사각형 418">
              <a:extLst>
                <a:ext uri="{FF2B5EF4-FFF2-40B4-BE49-F238E27FC236}">
                  <a16:creationId xmlns:a16="http://schemas.microsoft.com/office/drawing/2014/main" id="{FC784649-A9E8-0C26-C586-BF0F39885EEB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0" name="직사각형 419">
              <a:extLst>
                <a:ext uri="{FF2B5EF4-FFF2-40B4-BE49-F238E27FC236}">
                  <a16:creationId xmlns:a16="http://schemas.microsoft.com/office/drawing/2014/main" id="{7A5661D8-A5A1-51C6-46B7-02E4F28660D2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1" name="직사각형 420">
              <a:extLst>
                <a:ext uri="{FF2B5EF4-FFF2-40B4-BE49-F238E27FC236}">
                  <a16:creationId xmlns:a16="http://schemas.microsoft.com/office/drawing/2014/main" id="{1E5199BA-8F1B-08E4-B2B0-6CBA603C6A43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2" name="직사각형 421">
              <a:extLst>
                <a:ext uri="{FF2B5EF4-FFF2-40B4-BE49-F238E27FC236}">
                  <a16:creationId xmlns:a16="http://schemas.microsoft.com/office/drawing/2014/main" id="{070A0746-A4DE-D8D8-7851-E88CB39B0042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3" name="직사각형 422">
              <a:extLst>
                <a:ext uri="{FF2B5EF4-FFF2-40B4-BE49-F238E27FC236}">
                  <a16:creationId xmlns:a16="http://schemas.microsoft.com/office/drawing/2014/main" id="{22DDC23A-A0B0-C289-A5D3-743FB4AAE9BE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4" name="직사각형 423">
              <a:extLst>
                <a:ext uri="{FF2B5EF4-FFF2-40B4-BE49-F238E27FC236}">
                  <a16:creationId xmlns:a16="http://schemas.microsoft.com/office/drawing/2014/main" id="{76B0456C-7CE9-FC94-5416-D0C8D9E26E0D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5" name="그룹 424">
            <a:extLst>
              <a:ext uri="{FF2B5EF4-FFF2-40B4-BE49-F238E27FC236}">
                <a16:creationId xmlns:a16="http://schemas.microsoft.com/office/drawing/2014/main" id="{9426DF7C-05F0-B484-3F6A-57290A907EDD}"/>
              </a:ext>
            </a:extLst>
          </p:cNvPr>
          <p:cNvGrpSpPr/>
          <p:nvPr/>
        </p:nvGrpSpPr>
        <p:grpSpPr>
          <a:xfrm>
            <a:off x="481353" y="3155103"/>
            <a:ext cx="604487" cy="591604"/>
            <a:chOff x="2844241" y="3674864"/>
            <a:chExt cx="1440000" cy="1440000"/>
          </a:xfrm>
        </p:grpSpPr>
        <p:sp>
          <p:nvSpPr>
            <p:cNvPr id="426" name="직사각형 425">
              <a:extLst>
                <a:ext uri="{FF2B5EF4-FFF2-40B4-BE49-F238E27FC236}">
                  <a16:creationId xmlns:a16="http://schemas.microsoft.com/office/drawing/2014/main" id="{9094CA37-86CF-D0A1-8009-0C0B3FF95608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7" name="직사각형 426">
              <a:extLst>
                <a:ext uri="{FF2B5EF4-FFF2-40B4-BE49-F238E27FC236}">
                  <a16:creationId xmlns:a16="http://schemas.microsoft.com/office/drawing/2014/main" id="{52D5A53C-5478-AD65-4B38-1C9D6831B713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8" name="직사각형 427">
              <a:extLst>
                <a:ext uri="{FF2B5EF4-FFF2-40B4-BE49-F238E27FC236}">
                  <a16:creationId xmlns:a16="http://schemas.microsoft.com/office/drawing/2014/main" id="{36AC7BB7-C388-C084-2B75-E3777FD3A3C5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9" name="직사각형 428">
              <a:extLst>
                <a:ext uri="{FF2B5EF4-FFF2-40B4-BE49-F238E27FC236}">
                  <a16:creationId xmlns:a16="http://schemas.microsoft.com/office/drawing/2014/main" id="{89190733-69E0-E115-A929-59630F6BD349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0" name="직사각형 429">
              <a:extLst>
                <a:ext uri="{FF2B5EF4-FFF2-40B4-BE49-F238E27FC236}">
                  <a16:creationId xmlns:a16="http://schemas.microsoft.com/office/drawing/2014/main" id="{CCD850F5-C194-EE6C-2914-32D4B18684A9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1" name="직사각형 430">
              <a:extLst>
                <a:ext uri="{FF2B5EF4-FFF2-40B4-BE49-F238E27FC236}">
                  <a16:creationId xmlns:a16="http://schemas.microsoft.com/office/drawing/2014/main" id="{5D00F6B2-963C-2C16-F4AF-51ED3D6DAF65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2" name="직사각형 431">
              <a:extLst>
                <a:ext uri="{FF2B5EF4-FFF2-40B4-BE49-F238E27FC236}">
                  <a16:creationId xmlns:a16="http://schemas.microsoft.com/office/drawing/2014/main" id="{882983E3-2A06-07CC-8776-7F1872A21219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3" name="직사각형 432">
              <a:extLst>
                <a:ext uri="{FF2B5EF4-FFF2-40B4-BE49-F238E27FC236}">
                  <a16:creationId xmlns:a16="http://schemas.microsoft.com/office/drawing/2014/main" id="{82A330CA-7224-6501-0649-CECCB43E8DC0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4" name="직사각형 433">
              <a:extLst>
                <a:ext uri="{FF2B5EF4-FFF2-40B4-BE49-F238E27FC236}">
                  <a16:creationId xmlns:a16="http://schemas.microsoft.com/office/drawing/2014/main" id="{9099017E-9807-5B41-BE59-B103D4950238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5" name="직사각형 434">
              <a:extLst>
                <a:ext uri="{FF2B5EF4-FFF2-40B4-BE49-F238E27FC236}">
                  <a16:creationId xmlns:a16="http://schemas.microsoft.com/office/drawing/2014/main" id="{10C24C98-04FB-9FA7-4486-F0F32F3E9694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6" name="직사각형 435">
              <a:extLst>
                <a:ext uri="{FF2B5EF4-FFF2-40B4-BE49-F238E27FC236}">
                  <a16:creationId xmlns:a16="http://schemas.microsoft.com/office/drawing/2014/main" id="{AE083061-3532-DAF7-B311-5651F5EB69AC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7" name="직사각형 436">
              <a:extLst>
                <a:ext uri="{FF2B5EF4-FFF2-40B4-BE49-F238E27FC236}">
                  <a16:creationId xmlns:a16="http://schemas.microsoft.com/office/drawing/2014/main" id="{6C4A5F0D-74DC-9E58-1BD1-77F6C6B33252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8" name="직사각형 437">
              <a:extLst>
                <a:ext uri="{FF2B5EF4-FFF2-40B4-BE49-F238E27FC236}">
                  <a16:creationId xmlns:a16="http://schemas.microsoft.com/office/drawing/2014/main" id="{92A1BDE7-0891-BAFF-6541-57FCADC78833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9" name="직사각형 438">
              <a:extLst>
                <a:ext uri="{FF2B5EF4-FFF2-40B4-BE49-F238E27FC236}">
                  <a16:creationId xmlns:a16="http://schemas.microsoft.com/office/drawing/2014/main" id="{DCA6D3DC-3B18-6580-C18B-33994ECC241E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0" name="직사각형 439">
              <a:extLst>
                <a:ext uri="{FF2B5EF4-FFF2-40B4-BE49-F238E27FC236}">
                  <a16:creationId xmlns:a16="http://schemas.microsoft.com/office/drawing/2014/main" id="{EDDE39E1-7652-B680-34FE-6C6393F6192D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1" name="직사각형 440">
              <a:extLst>
                <a:ext uri="{FF2B5EF4-FFF2-40B4-BE49-F238E27FC236}">
                  <a16:creationId xmlns:a16="http://schemas.microsoft.com/office/drawing/2014/main" id="{92A07DD4-D4AC-24C0-484A-0E2CDE8ACA1E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42" name="그룹 441">
            <a:extLst>
              <a:ext uri="{FF2B5EF4-FFF2-40B4-BE49-F238E27FC236}">
                <a16:creationId xmlns:a16="http://schemas.microsoft.com/office/drawing/2014/main" id="{DBDD3E81-EC6C-EA22-4405-9426F35D7B91}"/>
              </a:ext>
            </a:extLst>
          </p:cNvPr>
          <p:cNvGrpSpPr/>
          <p:nvPr/>
        </p:nvGrpSpPr>
        <p:grpSpPr>
          <a:xfrm>
            <a:off x="545096" y="3201866"/>
            <a:ext cx="604487" cy="591604"/>
            <a:chOff x="2844241" y="3674864"/>
            <a:chExt cx="1440000" cy="1440000"/>
          </a:xfrm>
        </p:grpSpPr>
        <p:sp>
          <p:nvSpPr>
            <p:cNvPr id="443" name="직사각형 442">
              <a:extLst>
                <a:ext uri="{FF2B5EF4-FFF2-40B4-BE49-F238E27FC236}">
                  <a16:creationId xmlns:a16="http://schemas.microsoft.com/office/drawing/2014/main" id="{5FE9227C-57E6-C2DA-5073-2066397284DB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4" name="직사각형 443">
              <a:extLst>
                <a:ext uri="{FF2B5EF4-FFF2-40B4-BE49-F238E27FC236}">
                  <a16:creationId xmlns:a16="http://schemas.microsoft.com/office/drawing/2014/main" id="{C4D4662A-9F63-9B29-BA68-1E5478C1B149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5" name="직사각형 444">
              <a:extLst>
                <a:ext uri="{FF2B5EF4-FFF2-40B4-BE49-F238E27FC236}">
                  <a16:creationId xmlns:a16="http://schemas.microsoft.com/office/drawing/2014/main" id="{54EAD186-553F-2DC5-391D-8D238A132672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6" name="직사각형 445">
              <a:extLst>
                <a:ext uri="{FF2B5EF4-FFF2-40B4-BE49-F238E27FC236}">
                  <a16:creationId xmlns:a16="http://schemas.microsoft.com/office/drawing/2014/main" id="{324FF367-FB94-FCB3-8408-AAF3CDC745DA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7" name="직사각형 446">
              <a:extLst>
                <a:ext uri="{FF2B5EF4-FFF2-40B4-BE49-F238E27FC236}">
                  <a16:creationId xmlns:a16="http://schemas.microsoft.com/office/drawing/2014/main" id="{395BAA08-4E9C-AD19-1F43-F9F55E640336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8" name="직사각형 447">
              <a:extLst>
                <a:ext uri="{FF2B5EF4-FFF2-40B4-BE49-F238E27FC236}">
                  <a16:creationId xmlns:a16="http://schemas.microsoft.com/office/drawing/2014/main" id="{D9CAC5A9-35C7-ABEC-92A9-D6E370B217F5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9" name="직사각형 448">
              <a:extLst>
                <a:ext uri="{FF2B5EF4-FFF2-40B4-BE49-F238E27FC236}">
                  <a16:creationId xmlns:a16="http://schemas.microsoft.com/office/drawing/2014/main" id="{47A534A8-97BC-9B86-AFD4-53C06ADDC39F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0" name="직사각형 449">
              <a:extLst>
                <a:ext uri="{FF2B5EF4-FFF2-40B4-BE49-F238E27FC236}">
                  <a16:creationId xmlns:a16="http://schemas.microsoft.com/office/drawing/2014/main" id="{3B3340FA-1D4D-E446-EA6C-830729CCF5D5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1" name="직사각형 450">
              <a:extLst>
                <a:ext uri="{FF2B5EF4-FFF2-40B4-BE49-F238E27FC236}">
                  <a16:creationId xmlns:a16="http://schemas.microsoft.com/office/drawing/2014/main" id="{BCAA2A13-C0DD-C396-4D9A-409421CC2C21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2" name="직사각형 451">
              <a:extLst>
                <a:ext uri="{FF2B5EF4-FFF2-40B4-BE49-F238E27FC236}">
                  <a16:creationId xmlns:a16="http://schemas.microsoft.com/office/drawing/2014/main" id="{F7FB7C4C-8BF7-D8F6-3C12-A2D892624189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3" name="직사각형 452">
              <a:extLst>
                <a:ext uri="{FF2B5EF4-FFF2-40B4-BE49-F238E27FC236}">
                  <a16:creationId xmlns:a16="http://schemas.microsoft.com/office/drawing/2014/main" id="{4D5B80D6-A581-6656-11AD-9DB880FCB819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4" name="직사각형 453">
              <a:extLst>
                <a:ext uri="{FF2B5EF4-FFF2-40B4-BE49-F238E27FC236}">
                  <a16:creationId xmlns:a16="http://schemas.microsoft.com/office/drawing/2014/main" id="{26CD8314-3021-0FB2-E5D1-53C3459CB3E8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5" name="직사각형 454">
              <a:extLst>
                <a:ext uri="{FF2B5EF4-FFF2-40B4-BE49-F238E27FC236}">
                  <a16:creationId xmlns:a16="http://schemas.microsoft.com/office/drawing/2014/main" id="{95C5F7AC-E7C8-33C8-DE7E-C5BF2EE5D4DB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6" name="직사각형 455">
              <a:extLst>
                <a:ext uri="{FF2B5EF4-FFF2-40B4-BE49-F238E27FC236}">
                  <a16:creationId xmlns:a16="http://schemas.microsoft.com/office/drawing/2014/main" id="{9BBEAED2-E651-50FD-BD5D-AC0361CB8A4E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7" name="직사각형 456">
              <a:extLst>
                <a:ext uri="{FF2B5EF4-FFF2-40B4-BE49-F238E27FC236}">
                  <a16:creationId xmlns:a16="http://schemas.microsoft.com/office/drawing/2014/main" id="{6B7E44C2-A802-3CEA-028A-1BD03AFAE16D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8" name="직사각형 457">
              <a:extLst>
                <a:ext uri="{FF2B5EF4-FFF2-40B4-BE49-F238E27FC236}">
                  <a16:creationId xmlns:a16="http://schemas.microsoft.com/office/drawing/2014/main" id="{6B9FAFE5-5F69-A4BA-C7C0-2A497A5CB389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9" name="그룹 458">
            <a:extLst>
              <a:ext uri="{FF2B5EF4-FFF2-40B4-BE49-F238E27FC236}">
                <a16:creationId xmlns:a16="http://schemas.microsoft.com/office/drawing/2014/main" id="{2E4B247A-4C32-CA0B-C135-7A5C41CAC50C}"/>
              </a:ext>
            </a:extLst>
          </p:cNvPr>
          <p:cNvGrpSpPr/>
          <p:nvPr/>
        </p:nvGrpSpPr>
        <p:grpSpPr>
          <a:xfrm>
            <a:off x="607931" y="3260967"/>
            <a:ext cx="604487" cy="591604"/>
            <a:chOff x="2844241" y="3674864"/>
            <a:chExt cx="1440000" cy="1440000"/>
          </a:xfrm>
        </p:grpSpPr>
        <p:sp>
          <p:nvSpPr>
            <p:cNvPr id="460" name="직사각형 459">
              <a:extLst>
                <a:ext uri="{FF2B5EF4-FFF2-40B4-BE49-F238E27FC236}">
                  <a16:creationId xmlns:a16="http://schemas.microsoft.com/office/drawing/2014/main" id="{75DDAC68-6152-5225-5013-8F68885C42E5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1" name="직사각형 460">
              <a:extLst>
                <a:ext uri="{FF2B5EF4-FFF2-40B4-BE49-F238E27FC236}">
                  <a16:creationId xmlns:a16="http://schemas.microsoft.com/office/drawing/2014/main" id="{F617BD24-05FE-33F5-8EDB-38DCF64C7A2D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2" name="직사각형 461">
              <a:extLst>
                <a:ext uri="{FF2B5EF4-FFF2-40B4-BE49-F238E27FC236}">
                  <a16:creationId xmlns:a16="http://schemas.microsoft.com/office/drawing/2014/main" id="{0D6384CF-6BE5-D704-15D4-9465836DC992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3" name="직사각형 462">
              <a:extLst>
                <a:ext uri="{FF2B5EF4-FFF2-40B4-BE49-F238E27FC236}">
                  <a16:creationId xmlns:a16="http://schemas.microsoft.com/office/drawing/2014/main" id="{4D2B8CC1-74C4-5F0A-4CE0-FB8EFBF92350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4" name="직사각형 463">
              <a:extLst>
                <a:ext uri="{FF2B5EF4-FFF2-40B4-BE49-F238E27FC236}">
                  <a16:creationId xmlns:a16="http://schemas.microsoft.com/office/drawing/2014/main" id="{24C90C9E-670A-06EE-035D-7F3702554AC8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5" name="직사각형 464">
              <a:extLst>
                <a:ext uri="{FF2B5EF4-FFF2-40B4-BE49-F238E27FC236}">
                  <a16:creationId xmlns:a16="http://schemas.microsoft.com/office/drawing/2014/main" id="{F3DE9650-ADE3-B0D0-753C-D8E71C492A9A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6" name="직사각형 465">
              <a:extLst>
                <a:ext uri="{FF2B5EF4-FFF2-40B4-BE49-F238E27FC236}">
                  <a16:creationId xmlns:a16="http://schemas.microsoft.com/office/drawing/2014/main" id="{EF7C4131-A717-A503-E2F9-CA6AE8928C48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7" name="직사각형 466">
              <a:extLst>
                <a:ext uri="{FF2B5EF4-FFF2-40B4-BE49-F238E27FC236}">
                  <a16:creationId xmlns:a16="http://schemas.microsoft.com/office/drawing/2014/main" id="{2B1C9A9D-9559-8398-E166-4397A9DC3528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8" name="직사각형 467">
              <a:extLst>
                <a:ext uri="{FF2B5EF4-FFF2-40B4-BE49-F238E27FC236}">
                  <a16:creationId xmlns:a16="http://schemas.microsoft.com/office/drawing/2014/main" id="{510C437C-D6F0-B133-F7EB-26C5D26565BA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9" name="직사각형 468">
              <a:extLst>
                <a:ext uri="{FF2B5EF4-FFF2-40B4-BE49-F238E27FC236}">
                  <a16:creationId xmlns:a16="http://schemas.microsoft.com/office/drawing/2014/main" id="{FDE21BA2-B0CE-A92A-3750-3E439EB7B9B8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0" name="직사각형 469">
              <a:extLst>
                <a:ext uri="{FF2B5EF4-FFF2-40B4-BE49-F238E27FC236}">
                  <a16:creationId xmlns:a16="http://schemas.microsoft.com/office/drawing/2014/main" id="{FC4D7523-D5C0-9AB3-0F56-AE1A936C864F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1" name="직사각형 470">
              <a:extLst>
                <a:ext uri="{FF2B5EF4-FFF2-40B4-BE49-F238E27FC236}">
                  <a16:creationId xmlns:a16="http://schemas.microsoft.com/office/drawing/2014/main" id="{4D703FCD-B28F-0599-C4E1-CC1A4D6F1EAF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2" name="직사각형 471">
              <a:extLst>
                <a:ext uri="{FF2B5EF4-FFF2-40B4-BE49-F238E27FC236}">
                  <a16:creationId xmlns:a16="http://schemas.microsoft.com/office/drawing/2014/main" id="{EE399C69-71DF-1810-0FFD-F00AE4F7E328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3" name="직사각형 472">
              <a:extLst>
                <a:ext uri="{FF2B5EF4-FFF2-40B4-BE49-F238E27FC236}">
                  <a16:creationId xmlns:a16="http://schemas.microsoft.com/office/drawing/2014/main" id="{B16F4319-279D-86B4-4B48-8A5A99E4DFA2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4" name="직사각형 473">
              <a:extLst>
                <a:ext uri="{FF2B5EF4-FFF2-40B4-BE49-F238E27FC236}">
                  <a16:creationId xmlns:a16="http://schemas.microsoft.com/office/drawing/2014/main" id="{E2A30B67-746A-F0F0-4F09-8FAF12C60BA9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5" name="직사각형 474">
              <a:extLst>
                <a:ext uri="{FF2B5EF4-FFF2-40B4-BE49-F238E27FC236}">
                  <a16:creationId xmlns:a16="http://schemas.microsoft.com/office/drawing/2014/main" id="{B84C6E20-665E-22F7-49E4-25A5AFB4CC2A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6" name="그룹 475">
            <a:extLst>
              <a:ext uri="{FF2B5EF4-FFF2-40B4-BE49-F238E27FC236}">
                <a16:creationId xmlns:a16="http://schemas.microsoft.com/office/drawing/2014/main" id="{E53C7A39-8EA2-071A-D79F-F4224F1D791B}"/>
              </a:ext>
            </a:extLst>
          </p:cNvPr>
          <p:cNvGrpSpPr/>
          <p:nvPr/>
        </p:nvGrpSpPr>
        <p:grpSpPr>
          <a:xfrm>
            <a:off x="1026984" y="4002664"/>
            <a:ext cx="604487" cy="591604"/>
            <a:chOff x="2844241" y="3674864"/>
            <a:chExt cx="1440000" cy="1440000"/>
          </a:xfrm>
        </p:grpSpPr>
        <p:sp>
          <p:nvSpPr>
            <p:cNvPr id="477" name="직사각형 476">
              <a:extLst>
                <a:ext uri="{FF2B5EF4-FFF2-40B4-BE49-F238E27FC236}">
                  <a16:creationId xmlns:a16="http://schemas.microsoft.com/office/drawing/2014/main" id="{783E6EA5-3B21-99F5-D489-F96D8AF2DE2B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8" name="직사각형 477">
              <a:extLst>
                <a:ext uri="{FF2B5EF4-FFF2-40B4-BE49-F238E27FC236}">
                  <a16:creationId xmlns:a16="http://schemas.microsoft.com/office/drawing/2014/main" id="{E2E41922-ED68-B892-998C-0FFE672F1F68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9" name="직사각형 478">
              <a:extLst>
                <a:ext uri="{FF2B5EF4-FFF2-40B4-BE49-F238E27FC236}">
                  <a16:creationId xmlns:a16="http://schemas.microsoft.com/office/drawing/2014/main" id="{1784BE87-0004-DBC5-BBCF-C9474472B3F1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0" name="직사각형 479">
              <a:extLst>
                <a:ext uri="{FF2B5EF4-FFF2-40B4-BE49-F238E27FC236}">
                  <a16:creationId xmlns:a16="http://schemas.microsoft.com/office/drawing/2014/main" id="{AB05CD3C-CDDE-537E-F9E9-685CC2B2715C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" name="직사각형 480">
              <a:extLst>
                <a:ext uri="{FF2B5EF4-FFF2-40B4-BE49-F238E27FC236}">
                  <a16:creationId xmlns:a16="http://schemas.microsoft.com/office/drawing/2014/main" id="{B2E35990-90DA-C0EC-306A-A9C0CC0B2A6F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2" name="직사각형 481">
              <a:extLst>
                <a:ext uri="{FF2B5EF4-FFF2-40B4-BE49-F238E27FC236}">
                  <a16:creationId xmlns:a16="http://schemas.microsoft.com/office/drawing/2014/main" id="{F6311FF9-E648-41A0-8522-B97E4860A4F0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3" name="직사각형 482">
              <a:extLst>
                <a:ext uri="{FF2B5EF4-FFF2-40B4-BE49-F238E27FC236}">
                  <a16:creationId xmlns:a16="http://schemas.microsoft.com/office/drawing/2014/main" id="{CBDB3AEB-775C-9E0B-D4CB-E2943C850ABF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4" name="직사각형 483">
              <a:extLst>
                <a:ext uri="{FF2B5EF4-FFF2-40B4-BE49-F238E27FC236}">
                  <a16:creationId xmlns:a16="http://schemas.microsoft.com/office/drawing/2014/main" id="{AE6485D2-832E-4912-64C3-DAB2C10AC337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5" name="직사각형 484">
              <a:extLst>
                <a:ext uri="{FF2B5EF4-FFF2-40B4-BE49-F238E27FC236}">
                  <a16:creationId xmlns:a16="http://schemas.microsoft.com/office/drawing/2014/main" id="{7059AF8A-10C6-4F6C-CB69-F53ED5D3B715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6" name="직사각형 485">
              <a:extLst>
                <a:ext uri="{FF2B5EF4-FFF2-40B4-BE49-F238E27FC236}">
                  <a16:creationId xmlns:a16="http://schemas.microsoft.com/office/drawing/2014/main" id="{E5420279-140F-9055-584E-4542B7D649C9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7" name="직사각형 486">
              <a:extLst>
                <a:ext uri="{FF2B5EF4-FFF2-40B4-BE49-F238E27FC236}">
                  <a16:creationId xmlns:a16="http://schemas.microsoft.com/office/drawing/2014/main" id="{B6EAB037-474D-5254-4DF6-14149A32E49E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8" name="직사각형 487">
              <a:extLst>
                <a:ext uri="{FF2B5EF4-FFF2-40B4-BE49-F238E27FC236}">
                  <a16:creationId xmlns:a16="http://schemas.microsoft.com/office/drawing/2014/main" id="{7071CE86-1F00-4E68-F91A-139DA43C2B2E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9" name="직사각형 488">
              <a:extLst>
                <a:ext uri="{FF2B5EF4-FFF2-40B4-BE49-F238E27FC236}">
                  <a16:creationId xmlns:a16="http://schemas.microsoft.com/office/drawing/2014/main" id="{55647DC8-3552-83D8-1F7A-B0B986ABD986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0" name="직사각형 489">
              <a:extLst>
                <a:ext uri="{FF2B5EF4-FFF2-40B4-BE49-F238E27FC236}">
                  <a16:creationId xmlns:a16="http://schemas.microsoft.com/office/drawing/2014/main" id="{C7F03D19-1CE0-BD39-A283-0308D8AB7425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1" name="직사각형 490">
              <a:extLst>
                <a:ext uri="{FF2B5EF4-FFF2-40B4-BE49-F238E27FC236}">
                  <a16:creationId xmlns:a16="http://schemas.microsoft.com/office/drawing/2014/main" id="{06DA6B52-35DF-4B9F-CC7A-15EC40754F19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2" name="직사각형 491">
              <a:extLst>
                <a:ext uri="{FF2B5EF4-FFF2-40B4-BE49-F238E27FC236}">
                  <a16:creationId xmlns:a16="http://schemas.microsoft.com/office/drawing/2014/main" id="{74ABF072-9FD5-8EAA-2266-4820A6415A58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3" name="그룹 492">
            <a:extLst>
              <a:ext uri="{FF2B5EF4-FFF2-40B4-BE49-F238E27FC236}">
                <a16:creationId xmlns:a16="http://schemas.microsoft.com/office/drawing/2014/main" id="{8066EB27-823D-2F43-3C7C-9F4F1FB29939}"/>
              </a:ext>
            </a:extLst>
          </p:cNvPr>
          <p:cNvGrpSpPr/>
          <p:nvPr/>
        </p:nvGrpSpPr>
        <p:grpSpPr>
          <a:xfrm>
            <a:off x="1090727" y="4049427"/>
            <a:ext cx="604487" cy="591604"/>
            <a:chOff x="2844241" y="3674864"/>
            <a:chExt cx="1440000" cy="1440000"/>
          </a:xfrm>
        </p:grpSpPr>
        <p:sp>
          <p:nvSpPr>
            <p:cNvPr id="494" name="직사각형 493">
              <a:extLst>
                <a:ext uri="{FF2B5EF4-FFF2-40B4-BE49-F238E27FC236}">
                  <a16:creationId xmlns:a16="http://schemas.microsoft.com/office/drawing/2014/main" id="{BAC551C8-1D09-A956-5C7B-45347DCB5129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5" name="직사각형 494">
              <a:extLst>
                <a:ext uri="{FF2B5EF4-FFF2-40B4-BE49-F238E27FC236}">
                  <a16:creationId xmlns:a16="http://schemas.microsoft.com/office/drawing/2014/main" id="{69A89406-F8F4-955C-C876-B533503F9AD8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6" name="직사각형 495">
              <a:extLst>
                <a:ext uri="{FF2B5EF4-FFF2-40B4-BE49-F238E27FC236}">
                  <a16:creationId xmlns:a16="http://schemas.microsoft.com/office/drawing/2014/main" id="{EBC5C717-AD58-31AC-F878-B21478293DB2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7" name="직사각형 496">
              <a:extLst>
                <a:ext uri="{FF2B5EF4-FFF2-40B4-BE49-F238E27FC236}">
                  <a16:creationId xmlns:a16="http://schemas.microsoft.com/office/drawing/2014/main" id="{D1BE64AB-A402-72F4-0217-4608725851E5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8" name="직사각형 497">
              <a:extLst>
                <a:ext uri="{FF2B5EF4-FFF2-40B4-BE49-F238E27FC236}">
                  <a16:creationId xmlns:a16="http://schemas.microsoft.com/office/drawing/2014/main" id="{293981E1-B490-8DCD-567B-D0803C43BE47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9" name="직사각형 498">
              <a:extLst>
                <a:ext uri="{FF2B5EF4-FFF2-40B4-BE49-F238E27FC236}">
                  <a16:creationId xmlns:a16="http://schemas.microsoft.com/office/drawing/2014/main" id="{FDF8FF57-4568-AFE3-FDD7-30710E5364C4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0" name="직사각형 499">
              <a:extLst>
                <a:ext uri="{FF2B5EF4-FFF2-40B4-BE49-F238E27FC236}">
                  <a16:creationId xmlns:a16="http://schemas.microsoft.com/office/drawing/2014/main" id="{3AB80C94-F050-F291-AFAF-013678BF1703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1" name="직사각형 500">
              <a:extLst>
                <a:ext uri="{FF2B5EF4-FFF2-40B4-BE49-F238E27FC236}">
                  <a16:creationId xmlns:a16="http://schemas.microsoft.com/office/drawing/2014/main" id="{0134A887-9B0F-7416-A5FA-8AC9E392AB8C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2" name="직사각형 501">
              <a:extLst>
                <a:ext uri="{FF2B5EF4-FFF2-40B4-BE49-F238E27FC236}">
                  <a16:creationId xmlns:a16="http://schemas.microsoft.com/office/drawing/2014/main" id="{0D1B37A8-6BAD-590D-114A-D8E303C8D8F2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3" name="직사각형 502">
              <a:extLst>
                <a:ext uri="{FF2B5EF4-FFF2-40B4-BE49-F238E27FC236}">
                  <a16:creationId xmlns:a16="http://schemas.microsoft.com/office/drawing/2014/main" id="{2180BA84-94D6-6700-4CF5-613CEB508310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4" name="직사각형 503">
              <a:extLst>
                <a:ext uri="{FF2B5EF4-FFF2-40B4-BE49-F238E27FC236}">
                  <a16:creationId xmlns:a16="http://schemas.microsoft.com/office/drawing/2014/main" id="{61FFDE50-BC8C-8DDC-4EA4-4CBD8A921690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5" name="직사각형 504">
              <a:extLst>
                <a:ext uri="{FF2B5EF4-FFF2-40B4-BE49-F238E27FC236}">
                  <a16:creationId xmlns:a16="http://schemas.microsoft.com/office/drawing/2014/main" id="{52196E62-5389-3569-39A9-F448AE8A11D6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6" name="직사각형 505">
              <a:extLst>
                <a:ext uri="{FF2B5EF4-FFF2-40B4-BE49-F238E27FC236}">
                  <a16:creationId xmlns:a16="http://schemas.microsoft.com/office/drawing/2014/main" id="{42476FB3-6658-0852-AAAA-26ACD989079B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7" name="직사각형 506">
              <a:extLst>
                <a:ext uri="{FF2B5EF4-FFF2-40B4-BE49-F238E27FC236}">
                  <a16:creationId xmlns:a16="http://schemas.microsoft.com/office/drawing/2014/main" id="{231F3D4C-07E1-0D14-6149-799082E00A32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8" name="직사각형 507">
              <a:extLst>
                <a:ext uri="{FF2B5EF4-FFF2-40B4-BE49-F238E27FC236}">
                  <a16:creationId xmlns:a16="http://schemas.microsoft.com/office/drawing/2014/main" id="{8B68B05B-F9F8-16A6-6032-3755E87A8FCA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9" name="직사각형 508">
              <a:extLst>
                <a:ext uri="{FF2B5EF4-FFF2-40B4-BE49-F238E27FC236}">
                  <a16:creationId xmlns:a16="http://schemas.microsoft.com/office/drawing/2014/main" id="{69EEB601-6617-880E-928B-BE4D3939E5B2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0" name="그룹 509">
            <a:extLst>
              <a:ext uri="{FF2B5EF4-FFF2-40B4-BE49-F238E27FC236}">
                <a16:creationId xmlns:a16="http://schemas.microsoft.com/office/drawing/2014/main" id="{70CB80D6-8806-EC3A-7483-6E240EC1A01C}"/>
              </a:ext>
            </a:extLst>
          </p:cNvPr>
          <p:cNvGrpSpPr/>
          <p:nvPr/>
        </p:nvGrpSpPr>
        <p:grpSpPr>
          <a:xfrm>
            <a:off x="1153562" y="4108528"/>
            <a:ext cx="604487" cy="591604"/>
            <a:chOff x="2844241" y="3674864"/>
            <a:chExt cx="1440000" cy="1440000"/>
          </a:xfrm>
        </p:grpSpPr>
        <p:sp>
          <p:nvSpPr>
            <p:cNvPr id="511" name="직사각형 510">
              <a:extLst>
                <a:ext uri="{FF2B5EF4-FFF2-40B4-BE49-F238E27FC236}">
                  <a16:creationId xmlns:a16="http://schemas.microsoft.com/office/drawing/2014/main" id="{A9749C50-69BE-3542-6E7F-28C1BB66C265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2" name="직사각형 511">
              <a:extLst>
                <a:ext uri="{FF2B5EF4-FFF2-40B4-BE49-F238E27FC236}">
                  <a16:creationId xmlns:a16="http://schemas.microsoft.com/office/drawing/2014/main" id="{4B9C92F9-FEC2-D7CF-F4F7-FD3898DA6D04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3" name="직사각형 512">
              <a:extLst>
                <a:ext uri="{FF2B5EF4-FFF2-40B4-BE49-F238E27FC236}">
                  <a16:creationId xmlns:a16="http://schemas.microsoft.com/office/drawing/2014/main" id="{BAF2DC0F-BEDB-5508-1449-8B4A7E3083D7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4" name="직사각형 513">
              <a:extLst>
                <a:ext uri="{FF2B5EF4-FFF2-40B4-BE49-F238E27FC236}">
                  <a16:creationId xmlns:a16="http://schemas.microsoft.com/office/drawing/2014/main" id="{11599983-35BE-DF03-9062-277F413D4555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5" name="직사각형 514">
              <a:extLst>
                <a:ext uri="{FF2B5EF4-FFF2-40B4-BE49-F238E27FC236}">
                  <a16:creationId xmlns:a16="http://schemas.microsoft.com/office/drawing/2014/main" id="{9ABE73E0-4FF4-B5E0-4D57-43BBC3D979FB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6" name="직사각형 515">
              <a:extLst>
                <a:ext uri="{FF2B5EF4-FFF2-40B4-BE49-F238E27FC236}">
                  <a16:creationId xmlns:a16="http://schemas.microsoft.com/office/drawing/2014/main" id="{6F5BFE70-62EE-549A-0238-8E01398C09A9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7" name="직사각형 516">
              <a:extLst>
                <a:ext uri="{FF2B5EF4-FFF2-40B4-BE49-F238E27FC236}">
                  <a16:creationId xmlns:a16="http://schemas.microsoft.com/office/drawing/2014/main" id="{5D05C70C-67B0-5CE8-36F1-EDCFA02C6204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8" name="직사각형 517">
              <a:extLst>
                <a:ext uri="{FF2B5EF4-FFF2-40B4-BE49-F238E27FC236}">
                  <a16:creationId xmlns:a16="http://schemas.microsoft.com/office/drawing/2014/main" id="{B77865B0-824C-1E22-C8B9-5DE4AFE6442E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9" name="직사각형 518">
              <a:extLst>
                <a:ext uri="{FF2B5EF4-FFF2-40B4-BE49-F238E27FC236}">
                  <a16:creationId xmlns:a16="http://schemas.microsoft.com/office/drawing/2014/main" id="{504E872F-802D-8A1A-85A1-004D2EC09DBB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0" name="직사각형 519">
              <a:extLst>
                <a:ext uri="{FF2B5EF4-FFF2-40B4-BE49-F238E27FC236}">
                  <a16:creationId xmlns:a16="http://schemas.microsoft.com/office/drawing/2014/main" id="{F8B00A8D-BDE7-213B-52D0-AA8C4A5FB0D8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1" name="직사각형 520">
              <a:extLst>
                <a:ext uri="{FF2B5EF4-FFF2-40B4-BE49-F238E27FC236}">
                  <a16:creationId xmlns:a16="http://schemas.microsoft.com/office/drawing/2014/main" id="{A6446069-1C72-3756-8C1D-6EDE6D8AA97D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2" name="직사각형 521">
              <a:extLst>
                <a:ext uri="{FF2B5EF4-FFF2-40B4-BE49-F238E27FC236}">
                  <a16:creationId xmlns:a16="http://schemas.microsoft.com/office/drawing/2014/main" id="{294A1440-4FCF-D837-F0A6-2BFB895D9306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3" name="직사각형 522">
              <a:extLst>
                <a:ext uri="{FF2B5EF4-FFF2-40B4-BE49-F238E27FC236}">
                  <a16:creationId xmlns:a16="http://schemas.microsoft.com/office/drawing/2014/main" id="{4E57CDE1-2648-9601-A718-E4955C8CD81D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4" name="직사각형 523">
              <a:extLst>
                <a:ext uri="{FF2B5EF4-FFF2-40B4-BE49-F238E27FC236}">
                  <a16:creationId xmlns:a16="http://schemas.microsoft.com/office/drawing/2014/main" id="{AC7C2295-8934-1F8A-2B74-F1A843C816AC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5" name="직사각형 524">
              <a:extLst>
                <a:ext uri="{FF2B5EF4-FFF2-40B4-BE49-F238E27FC236}">
                  <a16:creationId xmlns:a16="http://schemas.microsoft.com/office/drawing/2014/main" id="{2083EB02-86CE-4B90-90B4-C83A9124A3B7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6" name="직사각형 525">
              <a:extLst>
                <a:ext uri="{FF2B5EF4-FFF2-40B4-BE49-F238E27FC236}">
                  <a16:creationId xmlns:a16="http://schemas.microsoft.com/office/drawing/2014/main" id="{4E268D7F-E8F5-59BF-9E40-34C73CEB3A93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27" name="그룹 526">
            <a:extLst>
              <a:ext uri="{FF2B5EF4-FFF2-40B4-BE49-F238E27FC236}">
                <a16:creationId xmlns:a16="http://schemas.microsoft.com/office/drawing/2014/main" id="{23AA14B4-DAB7-6C52-D5F5-8F7F9A2181D3}"/>
              </a:ext>
            </a:extLst>
          </p:cNvPr>
          <p:cNvGrpSpPr/>
          <p:nvPr/>
        </p:nvGrpSpPr>
        <p:grpSpPr>
          <a:xfrm>
            <a:off x="6568516" y="2221123"/>
            <a:ext cx="519822" cy="484227"/>
            <a:chOff x="8649077" y="3983023"/>
            <a:chExt cx="1080000" cy="1080000"/>
          </a:xfrm>
        </p:grpSpPr>
        <p:sp>
          <p:nvSpPr>
            <p:cNvPr id="528" name="직사각형 527">
              <a:extLst>
                <a:ext uri="{FF2B5EF4-FFF2-40B4-BE49-F238E27FC236}">
                  <a16:creationId xmlns:a16="http://schemas.microsoft.com/office/drawing/2014/main" id="{414AF714-D10D-09EE-E61A-C75E872093BE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9" name="직사각형 528">
              <a:extLst>
                <a:ext uri="{FF2B5EF4-FFF2-40B4-BE49-F238E27FC236}">
                  <a16:creationId xmlns:a16="http://schemas.microsoft.com/office/drawing/2014/main" id="{A6ABC676-1B57-7860-DF25-E80A1B4E618E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0" name="직사각형 529">
              <a:extLst>
                <a:ext uri="{FF2B5EF4-FFF2-40B4-BE49-F238E27FC236}">
                  <a16:creationId xmlns:a16="http://schemas.microsoft.com/office/drawing/2014/main" id="{FBC63E32-A4AA-C7BC-47A2-965268A6D578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1" name="직사각형 530">
              <a:extLst>
                <a:ext uri="{FF2B5EF4-FFF2-40B4-BE49-F238E27FC236}">
                  <a16:creationId xmlns:a16="http://schemas.microsoft.com/office/drawing/2014/main" id="{2FDE822E-970D-DF69-8E54-0CEBEB59ED12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2" name="직사각형 531">
              <a:extLst>
                <a:ext uri="{FF2B5EF4-FFF2-40B4-BE49-F238E27FC236}">
                  <a16:creationId xmlns:a16="http://schemas.microsoft.com/office/drawing/2014/main" id="{65FAFA71-6227-0E3B-DE79-0B27F0573541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3" name="직사각형 532">
              <a:extLst>
                <a:ext uri="{FF2B5EF4-FFF2-40B4-BE49-F238E27FC236}">
                  <a16:creationId xmlns:a16="http://schemas.microsoft.com/office/drawing/2014/main" id="{2646D17D-ACC4-0945-9278-47C12B752C81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4" name="직사각형 533">
              <a:extLst>
                <a:ext uri="{FF2B5EF4-FFF2-40B4-BE49-F238E27FC236}">
                  <a16:creationId xmlns:a16="http://schemas.microsoft.com/office/drawing/2014/main" id="{E72DDBC9-F222-829B-6D93-A6F17DA5DBB9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5" name="직사각형 534">
              <a:extLst>
                <a:ext uri="{FF2B5EF4-FFF2-40B4-BE49-F238E27FC236}">
                  <a16:creationId xmlns:a16="http://schemas.microsoft.com/office/drawing/2014/main" id="{7EBF9B86-544D-3F2F-C278-58F44B343B85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6" name="직사각형 535">
              <a:extLst>
                <a:ext uri="{FF2B5EF4-FFF2-40B4-BE49-F238E27FC236}">
                  <a16:creationId xmlns:a16="http://schemas.microsoft.com/office/drawing/2014/main" id="{7A450F22-6585-2758-21D7-77A2BE55B024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37" name="그룹 536">
            <a:extLst>
              <a:ext uri="{FF2B5EF4-FFF2-40B4-BE49-F238E27FC236}">
                <a16:creationId xmlns:a16="http://schemas.microsoft.com/office/drawing/2014/main" id="{2DF58EFE-975D-C53A-341E-B993F6A97068}"/>
              </a:ext>
            </a:extLst>
          </p:cNvPr>
          <p:cNvGrpSpPr/>
          <p:nvPr/>
        </p:nvGrpSpPr>
        <p:grpSpPr>
          <a:xfrm>
            <a:off x="6629176" y="2278348"/>
            <a:ext cx="519822" cy="484227"/>
            <a:chOff x="8649077" y="3983023"/>
            <a:chExt cx="1080000" cy="1080000"/>
          </a:xfrm>
        </p:grpSpPr>
        <p:sp>
          <p:nvSpPr>
            <p:cNvPr id="538" name="직사각형 537">
              <a:extLst>
                <a:ext uri="{FF2B5EF4-FFF2-40B4-BE49-F238E27FC236}">
                  <a16:creationId xmlns:a16="http://schemas.microsoft.com/office/drawing/2014/main" id="{C4B7E698-1ADE-D85E-35A7-760651EEE6E2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9" name="직사각형 538">
              <a:extLst>
                <a:ext uri="{FF2B5EF4-FFF2-40B4-BE49-F238E27FC236}">
                  <a16:creationId xmlns:a16="http://schemas.microsoft.com/office/drawing/2014/main" id="{3E1448C7-AEDC-B90B-418C-A9AE838A45E8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0" name="직사각형 539">
              <a:extLst>
                <a:ext uri="{FF2B5EF4-FFF2-40B4-BE49-F238E27FC236}">
                  <a16:creationId xmlns:a16="http://schemas.microsoft.com/office/drawing/2014/main" id="{5C75CE59-B731-C43A-2205-61F146B92970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1" name="직사각형 540">
              <a:extLst>
                <a:ext uri="{FF2B5EF4-FFF2-40B4-BE49-F238E27FC236}">
                  <a16:creationId xmlns:a16="http://schemas.microsoft.com/office/drawing/2014/main" id="{B63CB1A6-F1B9-FA20-9CE5-1B6CF5B05A4D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" name="직사각형 541">
              <a:extLst>
                <a:ext uri="{FF2B5EF4-FFF2-40B4-BE49-F238E27FC236}">
                  <a16:creationId xmlns:a16="http://schemas.microsoft.com/office/drawing/2014/main" id="{87FE1F93-D09E-CE51-DA70-58B98E86F823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3" name="직사각형 542">
              <a:extLst>
                <a:ext uri="{FF2B5EF4-FFF2-40B4-BE49-F238E27FC236}">
                  <a16:creationId xmlns:a16="http://schemas.microsoft.com/office/drawing/2014/main" id="{61A97038-062C-85CB-71CE-6F0CCA9D608B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4" name="직사각형 543">
              <a:extLst>
                <a:ext uri="{FF2B5EF4-FFF2-40B4-BE49-F238E27FC236}">
                  <a16:creationId xmlns:a16="http://schemas.microsoft.com/office/drawing/2014/main" id="{7B6E5C78-0F1C-943C-A811-79BF55A96E9D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5" name="직사각형 544">
              <a:extLst>
                <a:ext uri="{FF2B5EF4-FFF2-40B4-BE49-F238E27FC236}">
                  <a16:creationId xmlns:a16="http://schemas.microsoft.com/office/drawing/2014/main" id="{6CB708DB-6A8D-7910-F13A-464BCE5913D0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6" name="직사각형 545">
              <a:extLst>
                <a:ext uri="{FF2B5EF4-FFF2-40B4-BE49-F238E27FC236}">
                  <a16:creationId xmlns:a16="http://schemas.microsoft.com/office/drawing/2014/main" id="{3C1AFC7C-65D5-13EF-FE40-276D4F1875B5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47" name="그룹 546">
            <a:extLst>
              <a:ext uri="{FF2B5EF4-FFF2-40B4-BE49-F238E27FC236}">
                <a16:creationId xmlns:a16="http://schemas.microsoft.com/office/drawing/2014/main" id="{A864AA62-0EE3-64E2-ACC5-B35E58C023C5}"/>
              </a:ext>
            </a:extLst>
          </p:cNvPr>
          <p:cNvGrpSpPr/>
          <p:nvPr/>
        </p:nvGrpSpPr>
        <p:grpSpPr>
          <a:xfrm>
            <a:off x="6681130" y="2337827"/>
            <a:ext cx="519822" cy="484227"/>
            <a:chOff x="8649077" y="3983023"/>
            <a:chExt cx="1080000" cy="1080000"/>
          </a:xfrm>
        </p:grpSpPr>
        <p:sp>
          <p:nvSpPr>
            <p:cNvPr id="548" name="직사각형 547">
              <a:extLst>
                <a:ext uri="{FF2B5EF4-FFF2-40B4-BE49-F238E27FC236}">
                  <a16:creationId xmlns:a16="http://schemas.microsoft.com/office/drawing/2014/main" id="{8E9179DE-FA55-8D3B-263E-154175A28374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9" name="직사각형 548">
              <a:extLst>
                <a:ext uri="{FF2B5EF4-FFF2-40B4-BE49-F238E27FC236}">
                  <a16:creationId xmlns:a16="http://schemas.microsoft.com/office/drawing/2014/main" id="{C6AA57F7-C3A3-9A70-86E5-1CDD902085B4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0" name="직사각형 549">
              <a:extLst>
                <a:ext uri="{FF2B5EF4-FFF2-40B4-BE49-F238E27FC236}">
                  <a16:creationId xmlns:a16="http://schemas.microsoft.com/office/drawing/2014/main" id="{85E4CAE0-5F35-0B02-0EE7-47D9FE930AC4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1" name="직사각형 550">
              <a:extLst>
                <a:ext uri="{FF2B5EF4-FFF2-40B4-BE49-F238E27FC236}">
                  <a16:creationId xmlns:a16="http://schemas.microsoft.com/office/drawing/2014/main" id="{5F2B6B9C-9E16-7B27-F82F-08FE7BB054E2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2" name="직사각형 551">
              <a:extLst>
                <a:ext uri="{FF2B5EF4-FFF2-40B4-BE49-F238E27FC236}">
                  <a16:creationId xmlns:a16="http://schemas.microsoft.com/office/drawing/2014/main" id="{1CAA278E-415E-1133-F4FE-CD3B10125D2D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3" name="직사각형 552">
              <a:extLst>
                <a:ext uri="{FF2B5EF4-FFF2-40B4-BE49-F238E27FC236}">
                  <a16:creationId xmlns:a16="http://schemas.microsoft.com/office/drawing/2014/main" id="{23C54532-670B-338D-DE07-5ED6E8956678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4" name="직사각형 553">
              <a:extLst>
                <a:ext uri="{FF2B5EF4-FFF2-40B4-BE49-F238E27FC236}">
                  <a16:creationId xmlns:a16="http://schemas.microsoft.com/office/drawing/2014/main" id="{153A5637-00F5-EA21-E406-239812185E69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5" name="직사각형 554">
              <a:extLst>
                <a:ext uri="{FF2B5EF4-FFF2-40B4-BE49-F238E27FC236}">
                  <a16:creationId xmlns:a16="http://schemas.microsoft.com/office/drawing/2014/main" id="{D5F5BDAB-2229-E112-7D56-017919269BF4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6" name="직사각형 555">
              <a:extLst>
                <a:ext uri="{FF2B5EF4-FFF2-40B4-BE49-F238E27FC236}">
                  <a16:creationId xmlns:a16="http://schemas.microsoft.com/office/drawing/2014/main" id="{CADA684A-184C-3713-A4D6-3A89FEFB6E00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7" name="그룹 556">
            <a:extLst>
              <a:ext uri="{FF2B5EF4-FFF2-40B4-BE49-F238E27FC236}">
                <a16:creationId xmlns:a16="http://schemas.microsoft.com/office/drawing/2014/main" id="{401A38B3-EFEE-F8F4-1DE1-E0DF4BEDB131}"/>
              </a:ext>
            </a:extLst>
          </p:cNvPr>
          <p:cNvGrpSpPr/>
          <p:nvPr/>
        </p:nvGrpSpPr>
        <p:grpSpPr>
          <a:xfrm>
            <a:off x="6746893" y="2402369"/>
            <a:ext cx="519822" cy="484227"/>
            <a:chOff x="8649077" y="3983023"/>
            <a:chExt cx="1080000" cy="1080000"/>
          </a:xfrm>
        </p:grpSpPr>
        <p:sp>
          <p:nvSpPr>
            <p:cNvPr id="558" name="직사각형 557">
              <a:extLst>
                <a:ext uri="{FF2B5EF4-FFF2-40B4-BE49-F238E27FC236}">
                  <a16:creationId xmlns:a16="http://schemas.microsoft.com/office/drawing/2014/main" id="{3E46407F-6D06-87DA-468E-A7B49A50B3DC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9" name="직사각형 558">
              <a:extLst>
                <a:ext uri="{FF2B5EF4-FFF2-40B4-BE49-F238E27FC236}">
                  <a16:creationId xmlns:a16="http://schemas.microsoft.com/office/drawing/2014/main" id="{4F1B4271-27A3-2C81-DC93-F7F324906DBE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0" name="직사각형 559">
              <a:extLst>
                <a:ext uri="{FF2B5EF4-FFF2-40B4-BE49-F238E27FC236}">
                  <a16:creationId xmlns:a16="http://schemas.microsoft.com/office/drawing/2014/main" id="{163B316B-E2DE-F90E-8EAE-9F195048A197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1" name="직사각형 560">
              <a:extLst>
                <a:ext uri="{FF2B5EF4-FFF2-40B4-BE49-F238E27FC236}">
                  <a16:creationId xmlns:a16="http://schemas.microsoft.com/office/drawing/2014/main" id="{9B114871-6FDA-1AAA-B0CE-7F79691D2C4F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2" name="직사각형 561">
              <a:extLst>
                <a:ext uri="{FF2B5EF4-FFF2-40B4-BE49-F238E27FC236}">
                  <a16:creationId xmlns:a16="http://schemas.microsoft.com/office/drawing/2014/main" id="{7C036D6A-4E04-1E9A-04D9-EBB464E38EA4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3" name="직사각형 562">
              <a:extLst>
                <a:ext uri="{FF2B5EF4-FFF2-40B4-BE49-F238E27FC236}">
                  <a16:creationId xmlns:a16="http://schemas.microsoft.com/office/drawing/2014/main" id="{FE323E7F-A94A-BF66-9E17-A234CEF33E1B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4" name="직사각형 563">
              <a:extLst>
                <a:ext uri="{FF2B5EF4-FFF2-40B4-BE49-F238E27FC236}">
                  <a16:creationId xmlns:a16="http://schemas.microsoft.com/office/drawing/2014/main" id="{FDCA4454-7992-9836-BB3F-AAC997463B46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5" name="직사각형 564">
              <a:extLst>
                <a:ext uri="{FF2B5EF4-FFF2-40B4-BE49-F238E27FC236}">
                  <a16:creationId xmlns:a16="http://schemas.microsoft.com/office/drawing/2014/main" id="{2719FADF-9F5F-44E8-3EB1-0F880FE25446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6" name="직사각형 565">
              <a:extLst>
                <a:ext uri="{FF2B5EF4-FFF2-40B4-BE49-F238E27FC236}">
                  <a16:creationId xmlns:a16="http://schemas.microsoft.com/office/drawing/2014/main" id="{0F60687A-F57B-858C-71F8-A405CDB1D307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67" name="그룹 566">
            <a:extLst>
              <a:ext uri="{FF2B5EF4-FFF2-40B4-BE49-F238E27FC236}">
                <a16:creationId xmlns:a16="http://schemas.microsoft.com/office/drawing/2014/main" id="{5806BAAF-B44D-DC6F-A7D3-4BFFCBCDCF10}"/>
              </a:ext>
            </a:extLst>
          </p:cNvPr>
          <p:cNvGrpSpPr/>
          <p:nvPr/>
        </p:nvGrpSpPr>
        <p:grpSpPr>
          <a:xfrm>
            <a:off x="7485232" y="2161035"/>
            <a:ext cx="519822" cy="484227"/>
            <a:chOff x="8649077" y="3983023"/>
            <a:chExt cx="1080000" cy="1080000"/>
          </a:xfrm>
        </p:grpSpPr>
        <p:sp>
          <p:nvSpPr>
            <p:cNvPr id="568" name="직사각형 567">
              <a:extLst>
                <a:ext uri="{FF2B5EF4-FFF2-40B4-BE49-F238E27FC236}">
                  <a16:creationId xmlns:a16="http://schemas.microsoft.com/office/drawing/2014/main" id="{83200D7D-F703-7129-90E4-9310BF1DE279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9" name="직사각형 568">
              <a:extLst>
                <a:ext uri="{FF2B5EF4-FFF2-40B4-BE49-F238E27FC236}">
                  <a16:creationId xmlns:a16="http://schemas.microsoft.com/office/drawing/2014/main" id="{7FFCFD26-7C9E-2BD0-4B12-D6F793B3FB1B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0" name="직사각형 569">
              <a:extLst>
                <a:ext uri="{FF2B5EF4-FFF2-40B4-BE49-F238E27FC236}">
                  <a16:creationId xmlns:a16="http://schemas.microsoft.com/office/drawing/2014/main" id="{94A551CB-AD05-BC09-DF29-51D0525D441E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1" name="직사각형 570">
              <a:extLst>
                <a:ext uri="{FF2B5EF4-FFF2-40B4-BE49-F238E27FC236}">
                  <a16:creationId xmlns:a16="http://schemas.microsoft.com/office/drawing/2014/main" id="{DDB621D6-06C9-5DC1-491C-8BB172E046F9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2" name="직사각형 571">
              <a:extLst>
                <a:ext uri="{FF2B5EF4-FFF2-40B4-BE49-F238E27FC236}">
                  <a16:creationId xmlns:a16="http://schemas.microsoft.com/office/drawing/2014/main" id="{1B4A945A-54DD-93D5-CE15-DBFA6405AC8E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3" name="직사각형 572">
              <a:extLst>
                <a:ext uri="{FF2B5EF4-FFF2-40B4-BE49-F238E27FC236}">
                  <a16:creationId xmlns:a16="http://schemas.microsoft.com/office/drawing/2014/main" id="{E7DA9F8C-CDD3-73BB-696A-0230D4A9D509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4" name="직사각형 573">
              <a:extLst>
                <a:ext uri="{FF2B5EF4-FFF2-40B4-BE49-F238E27FC236}">
                  <a16:creationId xmlns:a16="http://schemas.microsoft.com/office/drawing/2014/main" id="{B83CC908-C4F2-CC06-CB20-5C34F6CFBF99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5" name="직사각형 574">
              <a:extLst>
                <a:ext uri="{FF2B5EF4-FFF2-40B4-BE49-F238E27FC236}">
                  <a16:creationId xmlns:a16="http://schemas.microsoft.com/office/drawing/2014/main" id="{FD8D3A6A-F0B9-ADB0-B06D-E44614F73310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6" name="직사각형 575">
              <a:extLst>
                <a:ext uri="{FF2B5EF4-FFF2-40B4-BE49-F238E27FC236}">
                  <a16:creationId xmlns:a16="http://schemas.microsoft.com/office/drawing/2014/main" id="{118D7E11-F16E-6E0E-BD76-5AAD764F774C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77" name="그룹 576">
            <a:extLst>
              <a:ext uri="{FF2B5EF4-FFF2-40B4-BE49-F238E27FC236}">
                <a16:creationId xmlns:a16="http://schemas.microsoft.com/office/drawing/2014/main" id="{4F8E46CD-85BF-7BE8-77B1-75603DD01B78}"/>
              </a:ext>
            </a:extLst>
          </p:cNvPr>
          <p:cNvGrpSpPr/>
          <p:nvPr/>
        </p:nvGrpSpPr>
        <p:grpSpPr>
          <a:xfrm>
            <a:off x="7545892" y="2221123"/>
            <a:ext cx="519822" cy="484227"/>
            <a:chOff x="8649077" y="3983023"/>
            <a:chExt cx="1080000" cy="1080000"/>
          </a:xfrm>
        </p:grpSpPr>
        <p:sp>
          <p:nvSpPr>
            <p:cNvPr id="578" name="직사각형 577">
              <a:extLst>
                <a:ext uri="{FF2B5EF4-FFF2-40B4-BE49-F238E27FC236}">
                  <a16:creationId xmlns:a16="http://schemas.microsoft.com/office/drawing/2014/main" id="{B8ED1A89-2187-7EE2-D928-2DB78D88A5DD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9" name="직사각형 578">
              <a:extLst>
                <a:ext uri="{FF2B5EF4-FFF2-40B4-BE49-F238E27FC236}">
                  <a16:creationId xmlns:a16="http://schemas.microsoft.com/office/drawing/2014/main" id="{63D85E95-15E6-1E11-43DB-49EEC9EE2687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0" name="직사각형 579">
              <a:extLst>
                <a:ext uri="{FF2B5EF4-FFF2-40B4-BE49-F238E27FC236}">
                  <a16:creationId xmlns:a16="http://schemas.microsoft.com/office/drawing/2014/main" id="{4C5DE56F-C2A6-B1E3-B616-2FE9394612A9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1" name="직사각형 580">
              <a:extLst>
                <a:ext uri="{FF2B5EF4-FFF2-40B4-BE49-F238E27FC236}">
                  <a16:creationId xmlns:a16="http://schemas.microsoft.com/office/drawing/2014/main" id="{D03D2497-6BD0-64AF-B8F2-2F8697241577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2" name="직사각형 581">
              <a:extLst>
                <a:ext uri="{FF2B5EF4-FFF2-40B4-BE49-F238E27FC236}">
                  <a16:creationId xmlns:a16="http://schemas.microsoft.com/office/drawing/2014/main" id="{D88B6246-5BC9-218B-AB9A-7DC805836599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3" name="직사각형 582">
              <a:extLst>
                <a:ext uri="{FF2B5EF4-FFF2-40B4-BE49-F238E27FC236}">
                  <a16:creationId xmlns:a16="http://schemas.microsoft.com/office/drawing/2014/main" id="{4A87F0A4-884E-C0B5-CAC6-718769A3D999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4" name="직사각형 583">
              <a:extLst>
                <a:ext uri="{FF2B5EF4-FFF2-40B4-BE49-F238E27FC236}">
                  <a16:creationId xmlns:a16="http://schemas.microsoft.com/office/drawing/2014/main" id="{9218EA9F-4EA1-A3C6-9ADA-2409ED198D43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5" name="직사각형 584">
              <a:extLst>
                <a:ext uri="{FF2B5EF4-FFF2-40B4-BE49-F238E27FC236}">
                  <a16:creationId xmlns:a16="http://schemas.microsoft.com/office/drawing/2014/main" id="{666F6383-B029-7759-10E9-4A9CD66D4A1D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6" name="직사각형 585">
              <a:extLst>
                <a:ext uri="{FF2B5EF4-FFF2-40B4-BE49-F238E27FC236}">
                  <a16:creationId xmlns:a16="http://schemas.microsoft.com/office/drawing/2014/main" id="{1E129E79-ACF2-807A-6772-A5152221E04A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7" name="그룹 586">
            <a:extLst>
              <a:ext uri="{FF2B5EF4-FFF2-40B4-BE49-F238E27FC236}">
                <a16:creationId xmlns:a16="http://schemas.microsoft.com/office/drawing/2014/main" id="{021627D5-5484-10F9-05E2-F32F36954D54}"/>
              </a:ext>
            </a:extLst>
          </p:cNvPr>
          <p:cNvGrpSpPr/>
          <p:nvPr/>
        </p:nvGrpSpPr>
        <p:grpSpPr>
          <a:xfrm>
            <a:off x="7606552" y="2278348"/>
            <a:ext cx="519822" cy="484227"/>
            <a:chOff x="8649077" y="3983023"/>
            <a:chExt cx="1080000" cy="1080000"/>
          </a:xfrm>
        </p:grpSpPr>
        <p:sp>
          <p:nvSpPr>
            <p:cNvPr id="588" name="직사각형 587">
              <a:extLst>
                <a:ext uri="{FF2B5EF4-FFF2-40B4-BE49-F238E27FC236}">
                  <a16:creationId xmlns:a16="http://schemas.microsoft.com/office/drawing/2014/main" id="{4C7EC41A-4139-A693-D097-223A21DAE76B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9" name="직사각형 588">
              <a:extLst>
                <a:ext uri="{FF2B5EF4-FFF2-40B4-BE49-F238E27FC236}">
                  <a16:creationId xmlns:a16="http://schemas.microsoft.com/office/drawing/2014/main" id="{69B63925-85AF-8103-2E9D-98DC59FE3B14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0" name="직사각형 589">
              <a:extLst>
                <a:ext uri="{FF2B5EF4-FFF2-40B4-BE49-F238E27FC236}">
                  <a16:creationId xmlns:a16="http://schemas.microsoft.com/office/drawing/2014/main" id="{0B077674-61E8-E6D6-70D2-162767463340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1" name="직사각형 590">
              <a:extLst>
                <a:ext uri="{FF2B5EF4-FFF2-40B4-BE49-F238E27FC236}">
                  <a16:creationId xmlns:a16="http://schemas.microsoft.com/office/drawing/2014/main" id="{B506D574-E230-F4E0-A419-AEF7BCCA3AA9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2" name="직사각형 591">
              <a:extLst>
                <a:ext uri="{FF2B5EF4-FFF2-40B4-BE49-F238E27FC236}">
                  <a16:creationId xmlns:a16="http://schemas.microsoft.com/office/drawing/2014/main" id="{44732394-8561-C37E-BC9F-EAAABEA5B733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3" name="직사각형 592">
              <a:extLst>
                <a:ext uri="{FF2B5EF4-FFF2-40B4-BE49-F238E27FC236}">
                  <a16:creationId xmlns:a16="http://schemas.microsoft.com/office/drawing/2014/main" id="{3D49AFC0-DE86-C1D6-5B7D-4F2BE05E7DA7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4" name="직사각형 593">
              <a:extLst>
                <a:ext uri="{FF2B5EF4-FFF2-40B4-BE49-F238E27FC236}">
                  <a16:creationId xmlns:a16="http://schemas.microsoft.com/office/drawing/2014/main" id="{09C141F8-BFC1-61C4-C87B-BA8FD0500F7F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5" name="직사각형 594">
              <a:extLst>
                <a:ext uri="{FF2B5EF4-FFF2-40B4-BE49-F238E27FC236}">
                  <a16:creationId xmlns:a16="http://schemas.microsoft.com/office/drawing/2014/main" id="{47E46335-50C8-BD8E-5DDA-284D8D103235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6" name="직사각형 595">
              <a:extLst>
                <a:ext uri="{FF2B5EF4-FFF2-40B4-BE49-F238E27FC236}">
                  <a16:creationId xmlns:a16="http://schemas.microsoft.com/office/drawing/2014/main" id="{D0F63F9E-C9C6-5F37-941D-1CAA739D8DBE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7" name="그룹 596">
            <a:extLst>
              <a:ext uri="{FF2B5EF4-FFF2-40B4-BE49-F238E27FC236}">
                <a16:creationId xmlns:a16="http://schemas.microsoft.com/office/drawing/2014/main" id="{A3AD6ECF-283F-1C79-A88F-4A80C97E5B70}"/>
              </a:ext>
            </a:extLst>
          </p:cNvPr>
          <p:cNvGrpSpPr/>
          <p:nvPr/>
        </p:nvGrpSpPr>
        <p:grpSpPr>
          <a:xfrm>
            <a:off x="7658506" y="2337827"/>
            <a:ext cx="519822" cy="484227"/>
            <a:chOff x="8649077" y="3983023"/>
            <a:chExt cx="1080000" cy="1080000"/>
          </a:xfrm>
        </p:grpSpPr>
        <p:sp>
          <p:nvSpPr>
            <p:cNvPr id="598" name="직사각형 597">
              <a:extLst>
                <a:ext uri="{FF2B5EF4-FFF2-40B4-BE49-F238E27FC236}">
                  <a16:creationId xmlns:a16="http://schemas.microsoft.com/office/drawing/2014/main" id="{D4CE1FE8-93ED-1277-C34B-CD0AC2B32084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9" name="직사각형 598">
              <a:extLst>
                <a:ext uri="{FF2B5EF4-FFF2-40B4-BE49-F238E27FC236}">
                  <a16:creationId xmlns:a16="http://schemas.microsoft.com/office/drawing/2014/main" id="{A4ED7D56-3FA3-F650-894E-947DB9D6457F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0" name="직사각형 599">
              <a:extLst>
                <a:ext uri="{FF2B5EF4-FFF2-40B4-BE49-F238E27FC236}">
                  <a16:creationId xmlns:a16="http://schemas.microsoft.com/office/drawing/2014/main" id="{BCB78E1C-00EC-3EED-6092-DCD94CF18C77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1" name="직사각형 600">
              <a:extLst>
                <a:ext uri="{FF2B5EF4-FFF2-40B4-BE49-F238E27FC236}">
                  <a16:creationId xmlns:a16="http://schemas.microsoft.com/office/drawing/2014/main" id="{8DFF9AB9-25F2-669C-E37A-09E8254917B1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2" name="직사각형 601">
              <a:extLst>
                <a:ext uri="{FF2B5EF4-FFF2-40B4-BE49-F238E27FC236}">
                  <a16:creationId xmlns:a16="http://schemas.microsoft.com/office/drawing/2014/main" id="{19A782BE-E2AB-5857-0EB1-547CCC9DBCC1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3" name="직사각형 602">
              <a:extLst>
                <a:ext uri="{FF2B5EF4-FFF2-40B4-BE49-F238E27FC236}">
                  <a16:creationId xmlns:a16="http://schemas.microsoft.com/office/drawing/2014/main" id="{9A517B22-C09B-BAB7-06AC-E6072C1A74B4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4" name="직사각형 603">
              <a:extLst>
                <a:ext uri="{FF2B5EF4-FFF2-40B4-BE49-F238E27FC236}">
                  <a16:creationId xmlns:a16="http://schemas.microsoft.com/office/drawing/2014/main" id="{BA39771F-CC6F-D493-3880-1AEB11FFF5F1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5" name="직사각형 604">
              <a:extLst>
                <a:ext uri="{FF2B5EF4-FFF2-40B4-BE49-F238E27FC236}">
                  <a16:creationId xmlns:a16="http://schemas.microsoft.com/office/drawing/2014/main" id="{29A5FD07-7967-0B86-605E-E1BE06F0ECC9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6" name="직사각형 605">
              <a:extLst>
                <a:ext uri="{FF2B5EF4-FFF2-40B4-BE49-F238E27FC236}">
                  <a16:creationId xmlns:a16="http://schemas.microsoft.com/office/drawing/2014/main" id="{2C111025-14F5-D979-B079-101F6CF969C9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7" name="그룹 606">
            <a:extLst>
              <a:ext uri="{FF2B5EF4-FFF2-40B4-BE49-F238E27FC236}">
                <a16:creationId xmlns:a16="http://schemas.microsoft.com/office/drawing/2014/main" id="{1EA7F335-5341-B0F9-0804-DFD0380CBAA8}"/>
              </a:ext>
            </a:extLst>
          </p:cNvPr>
          <p:cNvGrpSpPr/>
          <p:nvPr/>
        </p:nvGrpSpPr>
        <p:grpSpPr>
          <a:xfrm>
            <a:off x="7724269" y="2402369"/>
            <a:ext cx="519822" cy="484227"/>
            <a:chOff x="8649077" y="3983023"/>
            <a:chExt cx="1080000" cy="1080000"/>
          </a:xfrm>
        </p:grpSpPr>
        <p:sp>
          <p:nvSpPr>
            <p:cNvPr id="608" name="직사각형 607">
              <a:extLst>
                <a:ext uri="{FF2B5EF4-FFF2-40B4-BE49-F238E27FC236}">
                  <a16:creationId xmlns:a16="http://schemas.microsoft.com/office/drawing/2014/main" id="{DEF35555-C4A3-85D7-0124-65B19176427A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9" name="직사각형 608">
              <a:extLst>
                <a:ext uri="{FF2B5EF4-FFF2-40B4-BE49-F238E27FC236}">
                  <a16:creationId xmlns:a16="http://schemas.microsoft.com/office/drawing/2014/main" id="{293B8BDD-542C-431C-D5CB-C095798533B2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0" name="직사각형 609">
              <a:extLst>
                <a:ext uri="{FF2B5EF4-FFF2-40B4-BE49-F238E27FC236}">
                  <a16:creationId xmlns:a16="http://schemas.microsoft.com/office/drawing/2014/main" id="{5361F893-412D-8D56-C29A-F8AAFA9BE130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1" name="직사각형 610">
              <a:extLst>
                <a:ext uri="{FF2B5EF4-FFF2-40B4-BE49-F238E27FC236}">
                  <a16:creationId xmlns:a16="http://schemas.microsoft.com/office/drawing/2014/main" id="{CE46490E-FC59-A6CD-64AC-264D3855C0A7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2" name="직사각형 611">
              <a:extLst>
                <a:ext uri="{FF2B5EF4-FFF2-40B4-BE49-F238E27FC236}">
                  <a16:creationId xmlns:a16="http://schemas.microsoft.com/office/drawing/2014/main" id="{5897AAA8-487D-FC91-DD7B-2BD7918C4906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3" name="직사각형 612">
              <a:extLst>
                <a:ext uri="{FF2B5EF4-FFF2-40B4-BE49-F238E27FC236}">
                  <a16:creationId xmlns:a16="http://schemas.microsoft.com/office/drawing/2014/main" id="{754F12AF-6ED4-AA4E-5A69-CFBAB83F519D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4" name="직사각형 613">
              <a:extLst>
                <a:ext uri="{FF2B5EF4-FFF2-40B4-BE49-F238E27FC236}">
                  <a16:creationId xmlns:a16="http://schemas.microsoft.com/office/drawing/2014/main" id="{D0206B54-8FBA-FB7A-9B2A-1C9684A3A246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5" name="직사각형 614">
              <a:extLst>
                <a:ext uri="{FF2B5EF4-FFF2-40B4-BE49-F238E27FC236}">
                  <a16:creationId xmlns:a16="http://schemas.microsoft.com/office/drawing/2014/main" id="{CEAFA9E8-E5DC-F1C2-F0FA-A97392A2BD84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6" name="직사각형 615">
              <a:extLst>
                <a:ext uri="{FF2B5EF4-FFF2-40B4-BE49-F238E27FC236}">
                  <a16:creationId xmlns:a16="http://schemas.microsoft.com/office/drawing/2014/main" id="{5A0D3ED6-243A-092E-CF85-4B2F82125E7F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17" name="그룹 616">
            <a:extLst>
              <a:ext uri="{FF2B5EF4-FFF2-40B4-BE49-F238E27FC236}">
                <a16:creationId xmlns:a16="http://schemas.microsoft.com/office/drawing/2014/main" id="{37938281-AEBE-29BC-AE9B-29C7FAC0CEF7}"/>
              </a:ext>
            </a:extLst>
          </p:cNvPr>
          <p:cNvGrpSpPr/>
          <p:nvPr/>
        </p:nvGrpSpPr>
        <p:grpSpPr>
          <a:xfrm>
            <a:off x="7485232" y="3087446"/>
            <a:ext cx="519822" cy="484227"/>
            <a:chOff x="8649077" y="3983023"/>
            <a:chExt cx="1080000" cy="1080000"/>
          </a:xfrm>
        </p:grpSpPr>
        <p:sp>
          <p:nvSpPr>
            <p:cNvPr id="618" name="직사각형 617">
              <a:extLst>
                <a:ext uri="{FF2B5EF4-FFF2-40B4-BE49-F238E27FC236}">
                  <a16:creationId xmlns:a16="http://schemas.microsoft.com/office/drawing/2014/main" id="{4EF0A3D3-9E14-0955-38FD-1E23FC98A4AC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9" name="직사각형 618">
              <a:extLst>
                <a:ext uri="{FF2B5EF4-FFF2-40B4-BE49-F238E27FC236}">
                  <a16:creationId xmlns:a16="http://schemas.microsoft.com/office/drawing/2014/main" id="{A0864516-434F-EF36-6159-D66E071E3CED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0" name="직사각형 619">
              <a:extLst>
                <a:ext uri="{FF2B5EF4-FFF2-40B4-BE49-F238E27FC236}">
                  <a16:creationId xmlns:a16="http://schemas.microsoft.com/office/drawing/2014/main" id="{0ACBAA8F-9753-D52D-29FE-E540BEF8D7CF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1" name="직사각형 620">
              <a:extLst>
                <a:ext uri="{FF2B5EF4-FFF2-40B4-BE49-F238E27FC236}">
                  <a16:creationId xmlns:a16="http://schemas.microsoft.com/office/drawing/2014/main" id="{423D06F1-D38E-BB0B-914F-EB36DF8E7D3E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2" name="직사각형 621">
              <a:extLst>
                <a:ext uri="{FF2B5EF4-FFF2-40B4-BE49-F238E27FC236}">
                  <a16:creationId xmlns:a16="http://schemas.microsoft.com/office/drawing/2014/main" id="{137CD6FC-EDA2-4154-E2EF-7C1233E863DF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3" name="직사각형 622">
              <a:extLst>
                <a:ext uri="{FF2B5EF4-FFF2-40B4-BE49-F238E27FC236}">
                  <a16:creationId xmlns:a16="http://schemas.microsoft.com/office/drawing/2014/main" id="{4F52AAEE-5099-006A-AFB3-85DD66D4732A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4" name="직사각형 623">
              <a:extLst>
                <a:ext uri="{FF2B5EF4-FFF2-40B4-BE49-F238E27FC236}">
                  <a16:creationId xmlns:a16="http://schemas.microsoft.com/office/drawing/2014/main" id="{C7957BC3-852F-F55D-83D1-34AF8C479506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5" name="직사각형 624">
              <a:extLst>
                <a:ext uri="{FF2B5EF4-FFF2-40B4-BE49-F238E27FC236}">
                  <a16:creationId xmlns:a16="http://schemas.microsoft.com/office/drawing/2014/main" id="{0F93FB6E-4C41-5148-46F0-BF2BB02A15E9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6" name="직사각형 625">
              <a:extLst>
                <a:ext uri="{FF2B5EF4-FFF2-40B4-BE49-F238E27FC236}">
                  <a16:creationId xmlns:a16="http://schemas.microsoft.com/office/drawing/2014/main" id="{0E5C8C36-5699-FB9D-DBA6-21829FA081E0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27" name="그룹 626">
            <a:extLst>
              <a:ext uri="{FF2B5EF4-FFF2-40B4-BE49-F238E27FC236}">
                <a16:creationId xmlns:a16="http://schemas.microsoft.com/office/drawing/2014/main" id="{52183087-FB95-3FB0-EC3D-EB12EC2FCDB0}"/>
              </a:ext>
            </a:extLst>
          </p:cNvPr>
          <p:cNvGrpSpPr/>
          <p:nvPr/>
        </p:nvGrpSpPr>
        <p:grpSpPr>
          <a:xfrm>
            <a:off x="7545892" y="3147534"/>
            <a:ext cx="519822" cy="484227"/>
            <a:chOff x="8649077" y="3983023"/>
            <a:chExt cx="1080000" cy="1080000"/>
          </a:xfrm>
        </p:grpSpPr>
        <p:sp>
          <p:nvSpPr>
            <p:cNvPr id="628" name="직사각형 627">
              <a:extLst>
                <a:ext uri="{FF2B5EF4-FFF2-40B4-BE49-F238E27FC236}">
                  <a16:creationId xmlns:a16="http://schemas.microsoft.com/office/drawing/2014/main" id="{88DF7D9D-208A-A5BC-3B14-8FE71B3B11D4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9" name="직사각형 628">
              <a:extLst>
                <a:ext uri="{FF2B5EF4-FFF2-40B4-BE49-F238E27FC236}">
                  <a16:creationId xmlns:a16="http://schemas.microsoft.com/office/drawing/2014/main" id="{2A9338C1-FF55-282C-4177-3DDA605BC25D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0" name="직사각형 629">
              <a:extLst>
                <a:ext uri="{FF2B5EF4-FFF2-40B4-BE49-F238E27FC236}">
                  <a16:creationId xmlns:a16="http://schemas.microsoft.com/office/drawing/2014/main" id="{9A1D2511-61BB-732E-5D10-B2B79A0AE454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1" name="직사각형 630">
              <a:extLst>
                <a:ext uri="{FF2B5EF4-FFF2-40B4-BE49-F238E27FC236}">
                  <a16:creationId xmlns:a16="http://schemas.microsoft.com/office/drawing/2014/main" id="{0B306EFF-6A67-4BEF-C462-ADAE4FEE3519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2" name="직사각형 631">
              <a:extLst>
                <a:ext uri="{FF2B5EF4-FFF2-40B4-BE49-F238E27FC236}">
                  <a16:creationId xmlns:a16="http://schemas.microsoft.com/office/drawing/2014/main" id="{675DFC3C-1C80-20CE-3AD4-E4905BDF491D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3" name="직사각형 632">
              <a:extLst>
                <a:ext uri="{FF2B5EF4-FFF2-40B4-BE49-F238E27FC236}">
                  <a16:creationId xmlns:a16="http://schemas.microsoft.com/office/drawing/2014/main" id="{B6671B8F-7D85-9737-58B9-F4F4878012BD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4" name="직사각형 633">
              <a:extLst>
                <a:ext uri="{FF2B5EF4-FFF2-40B4-BE49-F238E27FC236}">
                  <a16:creationId xmlns:a16="http://schemas.microsoft.com/office/drawing/2014/main" id="{E5281FB5-85B9-60CD-8579-D4FF1433EF76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5" name="직사각형 634">
              <a:extLst>
                <a:ext uri="{FF2B5EF4-FFF2-40B4-BE49-F238E27FC236}">
                  <a16:creationId xmlns:a16="http://schemas.microsoft.com/office/drawing/2014/main" id="{5F6E397E-4E02-84B4-76D6-ED7226D69CC7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6" name="직사각형 635">
              <a:extLst>
                <a:ext uri="{FF2B5EF4-FFF2-40B4-BE49-F238E27FC236}">
                  <a16:creationId xmlns:a16="http://schemas.microsoft.com/office/drawing/2014/main" id="{C1105A41-D46F-4CC7-D0AD-FBE7771B2A5A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37" name="그룹 636">
            <a:extLst>
              <a:ext uri="{FF2B5EF4-FFF2-40B4-BE49-F238E27FC236}">
                <a16:creationId xmlns:a16="http://schemas.microsoft.com/office/drawing/2014/main" id="{8C779B32-4706-8F0D-8EF4-2072875D1075}"/>
              </a:ext>
            </a:extLst>
          </p:cNvPr>
          <p:cNvGrpSpPr/>
          <p:nvPr/>
        </p:nvGrpSpPr>
        <p:grpSpPr>
          <a:xfrm>
            <a:off x="7606552" y="3204759"/>
            <a:ext cx="519822" cy="484227"/>
            <a:chOff x="8649077" y="3983023"/>
            <a:chExt cx="1080000" cy="1080000"/>
          </a:xfrm>
        </p:grpSpPr>
        <p:sp>
          <p:nvSpPr>
            <p:cNvPr id="638" name="직사각형 637">
              <a:extLst>
                <a:ext uri="{FF2B5EF4-FFF2-40B4-BE49-F238E27FC236}">
                  <a16:creationId xmlns:a16="http://schemas.microsoft.com/office/drawing/2014/main" id="{1FEC3870-42A2-71DF-6808-42598102A021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9" name="직사각형 638">
              <a:extLst>
                <a:ext uri="{FF2B5EF4-FFF2-40B4-BE49-F238E27FC236}">
                  <a16:creationId xmlns:a16="http://schemas.microsoft.com/office/drawing/2014/main" id="{44292FD0-5B6B-BE7A-D8FE-EBCEFF952E21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0" name="직사각형 639">
              <a:extLst>
                <a:ext uri="{FF2B5EF4-FFF2-40B4-BE49-F238E27FC236}">
                  <a16:creationId xmlns:a16="http://schemas.microsoft.com/office/drawing/2014/main" id="{8220D5B9-A3E3-483F-8F76-2EC948097294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1" name="직사각형 640">
              <a:extLst>
                <a:ext uri="{FF2B5EF4-FFF2-40B4-BE49-F238E27FC236}">
                  <a16:creationId xmlns:a16="http://schemas.microsoft.com/office/drawing/2014/main" id="{53F4F03E-7E6E-F5E4-1316-B098D6883C73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2" name="직사각형 641">
              <a:extLst>
                <a:ext uri="{FF2B5EF4-FFF2-40B4-BE49-F238E27FC236}">
                  <a16:creationId xmlns:a16="http://schemas.microsoft.com/office/drawing/2014/main" id="{7AE549AB-7CCB-7B41-AD48-479796D3DE71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3" name="직사각형 642">
              <a:extLst>
                <a:ext uri="{FF2B5EF4-FFF2-40B4-BE49-F238E27FC236}">
                  <a16:creationId xmlns:a16="http://schemas.microsoft.com/office/drawing/2014/main" id="{9E4875CA-0FCB-0083-0392-5CAB6E47D5A1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4" name="직사각형 643">
              <a:extLst>
                <a:ext uri="{FF2B5EF4-FFF2-40B4-BE49-F238E27FC236}">
                  <a16:creationId xmlns:a16="http://schemas.microsoft.com/office/drawing/2014/main" id="{1E14F87D-16F2-CCAC-2A10-1FE7E4590145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5" name="직사각형 644">
              <a:extLst>
                <a:ext uri="{FF2B5EF4-FFF2-40B4-BE49-F238E27FC236}">
                  <a16:creationId xmlns:a16="http://schemas.microsoft.com/office/drawing/2014/main" id="{1FEDA57D-72A0-63BF-0393-512350A1EEE6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6" name="직사각형 645">
              <a:extLst>
                <a:ext uri="{FF2B5EF4-FFF2-40B4-BE49-F238E27FC236}">
                  <a16:creationId xmlns:a16="http://schemas.microsoft.com/office/drawing/2014/main" id="{166D139C-A614-DE31-6117-A76431438B7E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47" name="그룹 646">
            <a:extLst>
              <a:ext uri="{FF2B5EF4-FFF2-40B4-BE49-F238E27FC236}">
                <a16:creationId xmlns:a16="http://schemas.microsoft.com/office/drawing/2014/main" id="{123C5F41-9B5E-F33E-9A29-2FB97D0626B1}"/>
              </a:ext>
            </a:extLst>
          </p:cNvPr>
          <p:cNvGrpSpPr/>
          <p:nvPr/>
        </p:nvGrpSpPr>
        <p:grpSpPr>
          <a:xfrm>
            <a:off x="7658506" y="3264238"/>
            <a:ext cx="519822" cy="484227"/>
            <a:chOff x="8649077" y="3983023"/>
            <a:chExt cx="1080000" cy="1080000"/>
          </a:xfrm>
        </p:grpSpPr>
        <p:sp>
          <p:nvSpPr>
            <p:cNvPr id="648" name="직사각형 647">
              <a:extLst>
                <a:ext uri="{FF2B5EF4-FFF2-40B4-BE49-F238E27FC236}">
                  <a16:creationId xmlns:a16="http://schemas.microsoft.com/office/drawing/2014/main" id="{88840A5F-FD84-1401-C205-1C1C4DF40CD7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9" name="직사각형 648">
              <a:extLst>
                <a:ext uri="{FF2B5EF4-FFF2-40B4-BE49-F238E27FC236}">
                  <a16:creationId xmlns:a16="http://schemas.microsoft.com/office/drawing/2014/main" id="{416264AC-B949-4DFF-9DBF-E2714DFFA312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0" name="직사각형 649">
              <a:extLst>
                <a:ext uri="{FF2B5EF4-FFF2-40B4-BE49-F238E27FC236}">
                  <a16:creationId xmlns:a16="http://schemas.microsoft.com/office/drawing/2014/main" id="{8E317878-E525-C08E-824D-088127466816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1" name="직사각형 650">
              <a:extLst>
                <a:ext uri="{FF2B5EF4-FFF2-40B4-BE49-F238E27FC236}">
                  <a16:creationId xmlns:a16="http://schemas.microsoft.com/office/drawing/2014/main" id="{88F277EC-2C3E-B868-7810-45171E74F634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2" name="직사각형 651">
              <a:extLst>
                <a:ext uri="{FF2B5EF4-FFF2-40B4-BE49-F238E27FC236}">
                  <a16:creationId xmlns:a16="http://schemas.microsoft.com/office/drawing/2014/main" id="{5E2560C5-29BD-F567-FDEC-DBDCA891DD85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3" name="직사각형 652">
              <a:extLst>
                <a:ext uri="{FF2B5EF4-FFF2-40B4-BE49-F238E27FC236}">
                  <a16:creationId xmlns:a16="http://schemas.microsoft.com/office/drawing/2014/main" id="{D8D06AF5-CD03-B0A4-53E7-1C1AD9F97379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4" name="직사각형 653">
              <a:extLst>
                <a:ext uri="{FF2B5EF4-FFF2-40B4-BE49-F238E27FC236}">
                  <a16:creationId xmlns:a16="http://schemas.microsoft.com/office/drawing/2014/main" id="{D61136AA-81C8-C363-951B-8E6F4F8AC25D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5" name="직사각형 654">
              <a:extLst>
                <a:ext uri="{FF2B5EF4-FFF2-40B4-BE49-F238E27FC236}">
                  <a16:creationId xmlns:a16="http://schemas.microsoft.com/office/drawing/2014/main" id="{52CC55F1-6ABA-2985-0DF6-A40DB91EC679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6" name="직사각형 655">
              <a:extLst>
                <a:ext uri="{FF2B5EF4-FFF2-40B4-BE49-F238E27FC236}">
                  <a16:creationId xmlns:a16="http://schemas.microsoft.com/office/drawing/2014/main" id="{3F349BA7-8E86-362D-8C16-ECDCE3A8B5AA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7" name="그룹 656">
            <a:extLst>
              <a:ext uri="{FF2B5EF4-FFF2-40B4-BE49-F238E27FC236}">
                <a16:creationId xmlns:a16="http://schemas.microsoft.com/office/drawing/2014/main" id="{710BE431-0E2B-9F25-3A8C-BBD0B1E0AE72}"/>
              </a:ext>
            </a:extLst>
          </p:cNvPr>
          <p:cNvGrpSpPr/>
          <p:nvPr/>
        </p:nvGrpSpPr>
        <p:grpSpPr>
          <a:xfrm>
            <a:off x="7724269" y="3328780"/>
            <a:ext cx="519822" cy="484227"/>
            <a:chOff x="8649077" y="3983023"/>
            <a:chExt cx="1080000" cy="1080000"/>
          </a:xfrm>
        </p:grpSpPr>
        <p:sp>
          <p:nvSpPr>
            <p:cNvPr id="658" name="직사각형 657">
              <a:extLst>
                <a:ext uri="{FF2B5EF4-FFF2-40B4-BE49-F238E27FC236}">
                  <a16:creationId xmlns:a16="http://schemas.microsoft.com/office/drawing/2014/main" id="{AB6DE943-13C9-8F32-8448-89B5E6371726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9" name="직사각형 658">
              <a:extLst>
                <a:ext uri="{FF2B5EF4-FFF2-40B4-BE49-F238E27FC236}">
                  <a16:creationId xmlns:a16="http://schemas.microsoft.com/office/drawing/2014/main" id="{B6A61056-3388-45FE-C68E-59C2B8266B3C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0" name="직사각형 659">
              <a:extLst>
                <a:ext uri="{FF2B5EF4-FFF2-40B4-BE49-F238E27FC236}">
                  <a16:creationId xmlns:a16="http://schemas.microsoft.com/office/drawing/2014/main" id="{C35D78F6-F962-E1FB-6CFC-E2AB9A00D4A2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1" name="직사각형 660">
              <a:extLst>
                <a:ext uri="{FF2B5EF4-FFF2-40B4-BE49-F238E27FC236}">
                  <a16:creationId xmlns:a16="http://schemas.microsoft.com/office/drawing/2014/main" id="{0D6592EF-17E8-541C-B5D7-450069A81524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2" name="직사각형 661">
              <a:extLst>
                <a:ext uri="{FF2B5EF4-FFF2-40B4-BE49-F238E27FC236}">
                  <a16:creationId xmlns:a16="http://schemas.microsoft.com/office/drawing/2014/main" id="{DF893816-65BE-3516-0360-455A3EABA0C6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3" name="직사각형 662">
              <a:extLst>
                <a:ext uri="{FF2B5EF4-FFF2-40B4-BE49-F238E27FC236}">
                  <a16:creationId xmlns:a16="http://schemas.microsoft.com/office/drawing/2014/main" id="{CB54A820-5089-B3E0-43AF-7A00E35B8B32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4" name="직사각형 663">
              <a:extLst>
                <a:ext uri="{FF2B5EF4-FFF2-40B4-BE49-F238E27FC236}">
                  <a16:creationId xmlns:a16="http://schemas.microsoft.com/office/drawing/2014/main" id="{198D5B10-4161-DB93-0F09-34293E34BDAF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5" name="직사각형 664">
              <a:extLst>
                <a:ext uri="{FF2B5EF4-FFF2-40B4-BE49-F238E27FC236}">
                  <a16:creationId xmlns:a16="http://schemas.microsoft.com/office/drawing/2014/main" id="{52427A3D-7187-87A3-7018-CA5F1425D8ED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6" name="직사각형 665">
              <a:extLst>
                <a:ext uri="{FF2B5EF4-FFF2-40B4-BE49-F238E27FC236}">
                  <a16:creationId xmlns:a16="http://schemas.microsoft.com/office/drawing/2014/main" id="{92B8BBED-CD24-497A-836D-10D99547BA35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67" name="그룹 666">
            <a:extLst>
              <a:ext uri="{FF2B5EF4-FFF2-40B4-BE49-F238E27FC236}">
                <a16:creationId xmlns:a16="http://schemas.microsoft.com/office/drawing/2014/main" id="{C44E7427-0797-B7C8-8013-069D31CF82E2}"/>
              </a:ext>
            </a:extLst>
          </p:cNvPr>
          <p:cNvGrpSpPr/>
          <p:nvPr/>
        </p:nvGrpSpPr>
        <p:grpSpPr>
          <a:xfrm>
            <a:off x="6601977" y="3087446"/>
            <a:ext cx="519822" cy="484227"/>
            <a:chOff x="8649077" y="3983023"/>
            <a:chExt cx="1080000" cy="1080000"/>
          </a:xfrm>
        </p:grpSpPr>
        <p:sp>
          <p:nvSpPr>
            <p:cNvPr id="668" name="직사각형 667">
              <a:extLst>
                <a:ext uri="{FF2B5EF4-FFF2-40B4-BE49-F238E27FC236}">
                  <a16:creationId xmlns:a16="http://schemas.microsoft.com/office/drawing/2014/main" id="{F8270B7B-A614-7129-6648-F1406A57ECF5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9" name="직사각형 668">
              <a:extLst>
                <a:ext uri="{FF2B5EF4-FFF2-40B4-BE49-F238E27FC236}">
                  <a16:creationId xmlns:a16="http://schemas.microsoft.com/office/drawing/2014/main" id="{B28A0C8E-8963-982F-D3D9-73070D63746F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0" name="직사각형 669">
              <a:extLst>
                <a:ext uri="{FF2B5EF4-FFF2-40B4-BE49-F238E27FC236}">
                  <a16:creationId xmlns:a16="http://schemas.microsoft.com/office/drawing/2014/main" id="{36A80C93-7B0C-B2D6-B464-45203E249F98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1" name="직사각형 670">
              <a:extLst>
                <a:ext uri="{FF2B5EF4-FFF2-40B4-BE49-F238E27FC236}">
                  <a16:creationId xmlns:a16="http://schemas.microsoft.com/office/drawing/2014/main" id="{F760313B-7294-C708-8CC1-3C195DA32E12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2" name="직사각형 671">
              <a:extLst>
                <a:ext uri="{FF2B5EF4-FFF2-40B4-BE49-F238E27FC236}">
                  <a16:creationId xmlns:a16="http://schemas.microsoft.com/office/drawing/2014/main" id="{F8E6193A-826B-3AEF-7C9A-702B4BCB9772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3" name="직사각형 672">
              <a:extLst>
                <a:ext uri="{FF2B5EF4-FFF2-40B4-BE49-F238E27FC236}">
                  <a16:creationId xmlns:a16="http://schemas.microsoft.com/office/drawing/2014/main" id="{8ECD5595-3ACC-377F-ED1C-CC94005CB406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4" name="직사각형 673">
              <a:extLst>
                <a:ext uri="{FF2B5EF4-FFF2-40B4-BE49-F238E27FC236}">
                  <a16:creationId xmlns:a16="http://schemas.microsoft.com/office/drawing/2014/main" id="{9A193FD7-80FC-27F3-61FA-202509A08472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5" name="직사각형 674">
              <a:extLst>
                <a:ext uri="{FF2B5EF4-FFF2-40B4-BE49-F238E27FC236}">
                  <a16:creationId xmlns:a16="http://schemas.microsoft.com/office/drawing/2014/main" id="{C7F9000A-1751-1E7C-4DA9-E4633E0016F8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6" name="직사각형 675">
              <a:extLst>
                <a:ext uri="{FF2B5EF4-FFF2-40B4-BE49-F238E27FC236}">
                  <a16:creationId xmlns:a16="http://schemas.microsoft.com/office/drawing/2014/main" id="{74EAD7EF-A3EC-0E87-BB07-E1B9AE9DCDE1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77" name="그룹 676">
            <a:extLst>
              <a:ext uri="{FF2B5EF4-FFF2-40B4-BE49-F238E27FC236}">
                <a16:creationId xmlns:a16="http://schemas.microsoft.com/office/drawing/2014/main" id="{F6D087C5-DE46-56B4-77B1-8A593E4B17F8}"/>
              </a:ext>
            </a:extLst>
          </p:cNvPr>
          <p:cNvGrpSpPr/>
          <p:nvPr/>
        </p:nvGrpSpPr>
        <p:grpSpPr>
          <a:xfrm>
            <a:off x="6662637" y="3147534"/>
            <a:ext cx="519822" cy="484227"/>
            <a:chOff x="8649077" y="3983023"/>
            <a:chExt cx="1080000" cy="1080000"/>
          </a:xfrm>
        </p:grpSpPr>
        <p:sp>
          <p:nvSpPr>
            <p:cNvPr id="678" name="직사각형 677">
              <a:extLst>
                <a:ext uri="{FF2B5EF4-FFF2-40B4-BE49-F238E27FC236}">
                  <a16:creationId xmlns:a16="http://schemas.microsoft.com/office/drawing/2014/main" id="{785C6581-299E-F07D-E6C8-10E0221F717E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9" name="직사각형 678">
              <a:extLst>
                <a:ext uri="{FF2B5EF4-FFF2-40B4-BE49-F238E27FC236}">
                  <a16:creationId xmlns:a16="http://schemas.microsoft.com/office/drawing/2014/main" id="{7BFE1CCC-E215-E87B-FD8B-E3B9C506EBC8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0" name="직사각형 679">
              <a:extLst>
                <a:ext uri="{FF2B5EF4-FFF2-40B4-BE49-F238E27FC236}">
                  <a16:creationId xmlns:a16="http://schemas.microsoft.com/office/drawing/2014/main" id="{BF6607D6-2B1A-2768-1420-C4EFDE4862DA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1" name="직사각형 680">
              <a:extLst>
                <a:ext uri="{FF2B5EF4-FFF2-40B4-BE49-F238E27FC236}">
                  <a16:creationId xmlns:a16="http://schemas.microsoft.com/office/drawing/2014/main" id="{00AF85C5-C532-4209-28C5-016762FEA6E2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2" name="직사각형 681">
              <a:extLst>
                <a:ext uri="{FF2B5EF4-FFF2-40B4-BE49-F238E27FC236}">
                  <a16:creationId xmlns:a16="http://schemas.microsoft.com/office/drawing/2014/main" id="{1F0A6B3A-F630-2CA6-AE4A-747C2AD884C3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3" name="직사각형 682">
              <a:extLst>
                <a:ext uri="{FF2B5EF4-FFF2-40B4-BE49-F238E27FC236}">
                  <a16:creationId xmlns:a16="http://schemas.microsoft.com/office/drawing/2014/main" id="{8FCB1AD2-00B5-6B48-7DD1-64407FA9F7F9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4" name="직사각형 683">
              <a:extLst>
                <a:ext uri="{FF2B5EF4-FFF2-40B4-BE49-F238E27FC236}">
                  <a16:creationId xmlns:a16="http://schemas.microsoft.com/office/drawing/2014/main" id="{58167076-3DF8-AA3E-AE09-5BFE9155114B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5" name="직사각형 684">
              <a:extLst>
                <a:ext uri="{FF2B5EF4-FFF2-40B4-BE49-F238E27FC236}">
                  <a16:creationId xmlns:a16="http://schemas.microsoft.com/office/drawing/2014/main" id="{4AFD93C0-1AD7-F573-A276-25BBBBC17062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6" name="직사각형 685">
              <a:extLst>
                <a:ext uri="{FF2B5EF4-FFF2-40B4-BE49-F238E27FC236}">
                  <a16:creationId xmlns:a16="http://schemas.microsoft.com/office/drawing/2014/main" id="{E3C310A1-9E2F-72DE-5B4A-0434CD359B81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87" name="그룹 686">
            <a:extLst>
              <a:ext uri="{FF2B5EF4-FFF2-40B4-BE49-F238E27FC236}">
                <a16:creationId xmlns:a16="http://schemas.microsoft.com/office/drawing/2014/main" id="{B8FE3D2B-EB13-0F4A-3FCC-16AAFC04CBA0}"/>
              </a:ext>
            </a:extLst>
          </p:cNvPr>
          <p:cNvGrpSpPr/>
          <p:nvPr/>
        </p:nvGrpSpPr>
        <p:grpSpPr>
          <a:xfrm>
            <a:off x="6723297" y="3204759"/>
            <a:ext cx="519822" cy="484227"/>
            <a:chOff x="8649077" y="3983023"/>
            <a:chExt cx="1080000" cy="1080000"/>
          </a:xfrm>
        </p:grpSpPr>
        <p:sp>
          <p:nvSpPr>
            <p:cNvPr id="688" name="직사각형 687">
              <a:extLst>
                <a:ext uri="{FF2B5EF4-FFF2-40B4-BE49-F238E27FC236}">
                  <a16:creationId xmlns:a16="http://schemas.microsoft.com/office/drawing/2014/main" id="{7ABD0C50-6E0D-EB7F-B304-815529A9243A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9" name="직사각형 688">
              <a:extLst>
                <a:ext uri="{FF2B5EF4-FFF2-40B4-BE49-F238E27FC236}">
                  <a16:creationId xmlns:a16="http://schemas.microsoft.com/office/drawing/2014/main" id="{CFC561DD-2A0C-D85F-4FB7-811C129EDEBB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0" name="직사각형 689">
              <a:extLst>
                <a:ext uri="{FF2B5EF4-FFF2-40B4-BE49-F238E27FC236}">
                  <a16:creationId xmlns:a16="http://schemas.microsoft.com/office/drawing/2014/main" id="{CBBB6300-65E9-D92F-28C4-1BF7827B88EA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1" name="직사각형 690">
              <a:extLst>
                <a:ext uri="{FF2B5EF4-FFF2-40B4-BE49-F238E27FC236}">
                  <a16:creationId xmlns:a16="http://schemas.microsoft.com/office/drawing/2014/main" id="{02D1B7BC-1601-E0AE-26F2-EFA93B15F935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2" name="직사각형 691">
              <a:extLst>
                <a:ext uri="{FF2B5EF4-FFF2-40B4-BE49-F238E27FC236}">
                  <a16:creationId xmlns:a16="http://schemas.microsoft.com/office/drawing/2014/main" id="{3AE20797-EF84-EC10-0FEB-31E7D3283B2D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3" name="직사각형 692">
              <a:extLst>
                <a:ext uri="{FF2B5EF4-FFF2-40B4-BE49-F238E27FC236}">
                  <a16:creationId xmlns:a16="http://schemas.microsoft.com/office/drawing/2014/main" id="{B785B681-254C-B7A2-0206-362E3B6669D8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4" name="직사각형 693">
              <a:extLst>
                <a:ext uri="{FF2B5EF4-FFF2-40B4-BE49-F238E27FC236}">
                  <a16:creationId xmlns:a16="http://schemas.microsoft.com/office/drawing/2014/main" id="{1B35DE28-28C4-7B26-5A8D-55B7442763DA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5" name="직사각형 694">
              <a:extLst>
                <a:ext uri="{FF2B5EF4-FFF2-40B4-BE49-F238E27FC236}">
                  <a16:creationId xmlns:a16="http://schemas.microsoft.com/office/drawing/2014/main" id="{FCE31AAD-F05E-C088-A3D8-D1AD211A9F2F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6" name="직사각형 695">
              <a:extLst>
                <a:ext uri="{FF2B5EF4-FFF2-40B4-BE49-F238E27FC236}">
                  <a16:creationId xmlns:a16="http://schemas.microsoft.com/office/drawing/2014/main" id="{781DCC0E-E7FD-77E6-2B13-6EC3B92BE34D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97" name="그룹 696">
            <a:extLst>
              <a:ext uri="{FF2B5EF4-FFF2-40B4-BE49-F238E27FC236}">
                <a16:creationId xmlns:a16="http://schemas.microsoft.com/office/drawing/2014/main" id="{05E76AD0-ACD1-A0E3-60B0-493A2CFFCB91}"/>
              </a:ext>
            </a:extLst>
          </p:cNvPr>
          <p:cNvGrpSpPr/>
          <p:nvPr/>
        </p:nvGrpSpPr>
        <p:grpSpPr>
          <a:xfrm>
            <a:off x="6775251" y="3264238"/>
            <a:ext cx="519822" cy="484227"/>
            <a:chOff x="8649077" y="3983023"/>
            <a:chExt cx="1080000" cy="1080000"/>
          </a:xfrm>
        </p:grpSpPr>
        <p:sp>
          <p:nvSpPr>
            <p:cNvPr id="698" name="직사각형 697">
              <a:extLst>
                <a:ext uri="{FF2B5EF4-FFF2-40B4-BE49-F238E27FC236}">
                  <a16:creationId xmlns:a16="http://schemas.microsoft.com/office/drawing/2014/main" id="{8FAE2AF6-905F-4DEB-5D8B-B4405E7743E4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9" name="직사각형 698">
              <a:extLst>
                <a:ext uri="{FF2B5EF4-FFF2-40B4-BE49-F238E27FC236}">
                  <a16:creationId xmlns:a16="http://schemas.microsoft.com/office/drawing/2014/main" id="{E92D6F87-4DE1-7214-CB6C-BA9BA77314D7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0" name="직사각형 699">
              <a:extLst>
                <a:ext uri="{FF2B5EF4-FFF2-40B4-BE49-F238E27FC236}">
                  <a16:creationId xmlns:a16="http://schemas.microsoft.com/office/drawing/2014/main" id="{58D0AC4B-C60D-1D13-9658-6F804BE01780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1" name="직사각형 700">
              <a:extLst>
                <a:ext uri="{FF2B5EF4-FFF2-40B4-BE49-F238E27FC236}">
                  <a16:creationId xmlns:a16="http://schemas.microsoft.com/office/drawing/2014/main" id="{92076D4C-E4DB-4AF8-BB2B-A2E9B4FF7E53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2" name="직사각형 701">
              <a:extLst>
                <a:ext uri="{FF2B5EF4-FFF2-40B4-BE49-F238E27FC236}">
                  <a16:creationId xmlns:a16="http://schemas.microsoft.com/office/drawing/2014/main" id="{2EA88A48-42C6-B641-CD15-8D0D7671E253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3" name="직사각형 702">
              <a:extLst>
                <a:ext uri="{FF2B5EF4-FFF2-40B4-BE49-F238E27FC236}">
                  <a16:creationId xmlns:a16="http://schemas.microsoft.com/office/drawing/2014/main" id="{CE47F405-3E21-C390-CC73-8D80A572EFB1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4" name="직사각형 703">
              <a:extLst>
                <a:ext uri="{FF2B5EF4-FFF2-40B4-BE49-F238E27FC236}">
                  <a16:creationId xmlns:a16="http://schemas.microsoft.com/office/drawing/2014/main" id="{2E818D8E-E64E-4863-4CA8-3EA6049437F3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5" name="직사각형 704">
              <a:extLst>
                <a:ext uri="{FF2B5EF4-FFF2-40B4-BE49-F238E27FC236}">
                  <a16:creationId xmlns:a16="http://schemas.microsoft.com/office/drawing/2014/main" id="{F20FEE14-676C-163E-D536-D744F960A942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6" name="직사각형 705">
              <a:extLst>
                <a:ext uri="{FF2B5EF4-FFF2-40B4-BE49-F238E27FC236}">
                  <a16:creationId xmlns:a16="http://schemas.microsoft.com/office/drawing/2014/main" id="{57B085BB-8F6B-C127-809B-2A1E347ECA60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07" name="그룹 706">
            <a:extLst>
              <a:ext uri="{FF2B5EF4-FFF2-40B4-BE49-F238E27FC236}">
                <a16:creationId xmlns:a16="http://schemas.microsoft.com/office/drawing/2014/main" id="{5E10F628-C146-BDA7-1DE2-F9177CB5E0F1}"/>
              </a:ext>
            </a:extLst>
          </p:cNvPr>
          <p:cNvGrpSpPr/>
          <p:nvPr/>
        </p:nvGrpSpPr>
        <p:grpSpPr>
          <a:xfrm>
            <a:off x="6841014" y="3328780"/>
            <a:ext cx="519822" cy="484227"/>
            <a:chOff x="8649077" y="3983023"/>
            <a:chExt cx="1080000" cy="1080000"/>
          </a:xfrm>
        </p:grpSpPr>
        <p:sp>
          <p:nvSpPr>
            <p:cNvPr id="708" name="직사각형 707">
              <a:extLst>
                <a:ext uri="{FF2B5EF4-FFF2-40B4-BE49-F238E27FC236}">
                  <a16:creationId xmlns:a16="http://schemas.microsoft.com/office/drawing/2014/main" id="{DC5969A1-D884-094B-16D6-94C7A89801EF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9" name="직사각형 708">
              <a:extLst>
                <a:ext uri="{FF2B5EF4-FFF2-40B4-BE49-F238E27FC236}">
                  <a16:creationId xmlns:a16="http://schemas.microsoft.com/office/drawing/2014/main" id="{8B33FD05-430E-5428-6062-217A5B7FABF5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0" name="직사각형 709">
              <a:extLst>
                <a:ext uri="{FF2B5EF4-FFF2-40B4-BE49-F238E27FC236}">
                  <a16:creationId xmlns:a16="http://schemas.microsoft.com/office/drawing/2014/main" id="{943A822B-1461-0AD2-92ED-957B82BE3FE9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1" name="직사각형 710">
              <a:extLst>
                <a:ext uri="{FF2B5EF4-FFF2-40B4-BE49-F238E27FC236}">
                  <a16:creationId xmlns:a16="http://schemas.microsoft.com/office/drawing/2014/main" id="{0F783750-7A05-EB15-D0AE-6FFE4132C240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2" name="직사각형 711">
              <a:extLst>
                <a:ext uri="{FF2B5EF4-FFF2-40B4-BE49-F238E27FC236}">
                  <a16:creationId xmlns:a16="http://schemas.microsoft.com/office/drawing/2014/main" id="{BFF0DD87-E4C4-88F8-1692-C99B1AB38FC8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3" name="직사각형 712">
              <a:extLst>
                <a:ext uri="{FF2B5EF4-FFF2-40B4-BE49-F238E27FC236}">
                  <a16:creationId xmlns:a16="http://schemas.microsoft.com/office/drawing/2014/main" id="{1E5BF9E9-74F1-FB45-9F66-0139AB4C23F3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4" name="직사각형 713">
              <a:extLst>
                <a:ext uri="{FF2B5EF4-FFF2-40B4-BE49-F238E27FC236}">
                  <a16:creationId xmlns:a16="http://schemas.microsoft.com/office/drawing/2014/main" id="{68A0A310-8BC5-CB52-B86F-441462D10FCB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5" name="직사각형 714">
              <a:extLst>
                <a:ext uri="{FF2B5EF4-FFF2-40B4-BE49-F238E27FC236}">
                  <a16:creationId xmlns:a16="http://schemas.microsoft.com/office/drawing/2014/main" id="{0F416D8B-B379-D832-EC34-F482E5D221EF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6" name="직사각형 715">
              <a:extLst>
                <a:ext uri="{FF2B5EF4-FFF2-40B4-BE49-F238E27FC236}">
                  <a16:creationId xmlns:a16="http://schemas.microsoft.com/office/drawing/2014/main" id="{B9207676-9D4E-FCFC-376E-A6639B8DDFC1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17" name="그룹 716">
            <a:extLst>
              <a:ext uri="{FF2B5EF4-FFF2-40B4-BE49-F238E27FC236}">
                <a16:creationId xmlns:a16="http://schemas.microsoft.com/office/drawing/2014/main" id="{32790927-EFCB-C441-1A3A-A81BD2644D80}"/>
              </a:ext>
            </a:extLst>
          </p:cNvPr>
          <p:cNvGrpSpPr/>
          <p:nvPr/>
        </p:nvGrpSpPr>
        <p:grpSpPr>
          <a:xfrm>
            <a:off x="7174357" y="3973070"/>
            <a:ext cx="519822" cy="484227"/>
            <a:chOff x="8649077" y="3983023"/>
            <a:chExt cx="1080000" cy="1080000"/>
          </a:xfrm>
        </p:grpSpPr>
        <p:sp>
          <p:nvSpPr>
            <p:cNvPr id="718" name="직사각형 717">
              <a:extLst>
                <a:ext uri="{FF2B5EF4-FFF2-40B4-BE49-F238E27FC236}">
                  <a16:creationId xmlns:a16="http://schemas.microsoft.com/office/drawing/2014/main" id="{DDB4739D-13E7-ED2E-E41C-FFF77D1FBFA6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9" name="직사각형 718">
              <a:extLst>
                <a:ext uri="{FF2B5EF4-FFF2-40B4-BE49-F238E27FC236}">
                  <a16:creationId xmlns:a16="http://schemas.microsoft.com/office/drawing/2014/main" id="{7E955CC3-A07E-6D70-0593-1B9A6C2F0C35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0" name="직사각형 719">
              <a:extLst>
                <a:ext uri="{FF2B5EF4-FFF2-40B4-BE49-F238E27FC236}">
                  <a16:creationId xmlns:a16="http://schemas.microsoft.com/office/drawing/2014/main" id="{5719397F-9598-7D48-3A31-636F5B8D6DF3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1" name="직사각형 720">
              <a:extLst>
                <a:ext uri="{FF2B5EF4-FFF2-40B4-BE49-F238E27FC236}">
                  <a16:creationId xmlns:a16="http://schemas.microsoft.com/office/drawing/2014/main" id="{8FD6C693-B62C-C0B5-8F93-5943E5848C46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2" name="직사각형 721">
              <a:extLst>
                <a:ext uri="{FF2B5EF4-FFF2-40B4-BE49-F238E27FC236}">
                  <a16:creationId xmlns:a16="http://schemas.microsoft.com/office/drawing/2014/main" id="{FC71E705-9BDC-0E1C-38E2-74FD1264F564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3" name="직사각형 722">
              <a:extLst>
                <a:ext uri="{FF2B5EF4-FFF2-40B4-BE49-F238E27FC236}">
                  <a16:creationId xmlns:a16="http://schemas.microsoft.com/office/drawing/2014/main" id="{69ACEFC1-E84B-0911-87AC-518975B6E58A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4" name="직사각형 723">
              <a:extLst>
                <a:ext uri="{FF2B5EF4-FFF2-40B4-BE49-F238E27FC236}">
                  <a16:creationId xmlns:a16="http://schemas.microsoft.com/office/drawing/2014/main" id="{2EC99ABB-F9FF-A49E-70D4-1292FE821AC9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5" name="직사각형 724">
              <a:extLst>
                <a:ext uri="{FF2B5EF4-FFF2-40B4-BE49-F238E27FC236}">
                  <a16:creationId xmlns:a16="http://schemas.microsoft.com/office/drawing/2014/main" id="{A4636EE1-BF38-249E-61AE-34333E6A9916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6" name="직사각형 725">
              <a:extLst>
                <a:ext uri="{FF2B5EF4-FFF2-40B4-BE49-F238E27FC236}">
                  <a16:creationId xmlns:a16="http://schemas.microsoft.com/office/drawing/2014/main" id="{FFE88DDB-8549-1AF4-442C-251C4BF7305B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27" name="그룹 726">
            <a:extLst>
              <a:ext uri="{FF2B5EF4-FFF2-40B4-BE49-F238E27FC236}">
                <a16:creationId xmlns:a16="http://schemas.microsoft.com/office/drawing/2014/main" id="{A2F98341-A10A-A218-E1B9-69DDB3727FF5}"/>
              </a:ext>
            </a:extLst>
          </p:cNvPr>
          <p:cNvGrpSpPr/>
          <p:nvPr/>
        </p:nvGrpSpPr>
        <p:grpSpPr>
          <a:xfrm>
            <a:off x="7235017" y="4033158"/>
            <a:ext cx="519822" cy="484227"/>
            <a:chOff x="8649077" y="3983023"/>
            <a:chExt cx="1080000" cy="1080000"/>
          </a:xfrm>
        </p:grpSpPr>
        <p:sp>
          <p:nvSpPr>
            <p:cNvPr id="728" name="직사각형 727">
              <a:extLst>
                <a:ext uri="{FF2B5EF4-FFF2-40B4-BE49-F238E27FC236}">
                  <a16:creationId xmlns:a16="http://schemas.microsoft.com/office/drawing/2014/main" id="{E90FEF4F-3F0B-0A2E-6296-FB53BF184EB0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9" name="직사각형 728">
              <a:extLst>
                <a:ext uri="{FF2B5EF4-FFF2-40B4-BE49-F238E27FC236}">
                  <a16:creationId xmlns:a16="http://schemas.microsoft.com/office/drawing/2014/main" id="{8801EAFE-12F6-C4D1-856D-A852FF0BEEEF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0" name="직사각형 729">
              <a:extLst>
                <a:ext uri="{FF2B5EF4-FFF2-40B4-BE49-F238E27FC236}">
                  <a16:creationId xmlns:a16="http://schemas.microsoft.com/office/drawing/2014/main" id="{74F76360-4191-8F46-23C6-2111A07BA2C4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1" name="직사각형 730">
              <a:extLst>
                <a:ext uri="{FF2B5EF4-FFF2-40B4-BE49-F238E27FC236}">
                  <a16:creationId xmlns:a16="http://schemas.microsoft.com/office/drawing/2014/main" id="{02B142CA-2B1A-B319-D49D-F9E2B68936FC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2" name="직사각형 731">
              <a:extLst>
                <a:ext uri="{FF2B5EF4-FFF2-40B4-BE49-F238E27FC236}">
                  <a16:creationId xmlns:a16="http://schemas.microsoft.com/office/drawing/2014/main" id="{B32AA71E-2E0F-96F7-2684-33ECA49A9AAB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3" name="직사각형 732">
              <a:extLst>
                <a:ext uri="{FF2B5EF4-FFF2-40B4-BE49-F238E27FC236}">
                  <a16:creationId xmlns:a16="http://schemas.microsoft.com/office/drawing/2014/main" id="{5A7AF20A-1F05-3290-E4C8-196FA8202ADB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4" name="직사각형 733">
              <a:extLst>
                <a:ext uri="{FF2B5EF4-FFF2-40B4-BE49-F238E27FC236}">
                  <a16:creationId xmlns:a16="http://schemas.microsoft.com/office/drawing/2014/main" id="{91DC814A-262E-D7F6-44FB-B1BC8D45BD67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5" name="직사각형 734">
              <a:extLst>
                <a:ext uri="{FF2B5EF4-FFF2-40B4-BE49-F238E27FC236}">
                  <a16:creationId xmlns:a16="http://schemas.microsoft.com/office/drawing/2014/main" id="{9B0D743D-AE22-8A00-5188-DC9DC3CFC1C5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6" name="직사각형 735">
              <a:extLst>
                <a:ext uri="{FF2B5EF4-FFF2-40B4-BE49-F238E27FC236}">
                  <a16:creationId xmlns:a16="http://schemas.microsoft.com/office/drawing/2014/main" id="{875C7BDC-3AE6-F8C8-8E10-19EAFCB79057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37" name="그룹 736">
            <a:extLst>
              <a:ext uri="{FF2B5EF4-FFF2-40B4-BE49-F238E27FC236}">
                <a16:creationId xmlns:a16="http://schemas.microsoft.com/office/drawing/2014/main" id="{534C0A4A-9866-E3EF-1A53-335433E74758}"/>
              </a:ext>
            </a:extLst>
          </p:cNvPr>
          <p:cNvGrpSpPr/>
          <p:nvPr/>
        </p:nvGrpSpPr>
        <p:grpSpPr>
          <a:xfrm>
            <a:off x="7295677" y="4090383"/>
            <a:ext cx="519822" cy="484227"/>
            <a:chOff x="8649077" y="3983023"/>
            <a:chExt cx="1080000" cy="1080000"/>
          </a:xfrm>
        </p:grpSpPr>
        <p:sp>
          <p:nvSpPr>
            <p:cNvPr id="738" name="직사각형 737">
              <a:extLst>
                <a:ext uri="{FF2B5EF4-FFF2-40B4-BE49-F238E27FC236}">
                  <a16:creationId xmlns:a16="http://schemas.microsoft.com/office/drawing/2014/main" id="{E5AE7661-1FC1-2DF6-C57F-0B77F90AA2B6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9" name="직사각형 738">
              <a:extLst>
                <a:ext uri="{FF2B5EF4-FFF2-40B4-BE49-F238E27FC236}">
                  <a16:creationId xmlns:a16="http://schemas.microsoft.com/office/drawing/2014/main" id="{49C3086E-241C-9887-8D39-29AC5308A764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0" name="직사각형 739">
              <a:extLst>
                <a:ext uri="{FF2B5EF4-FFF2-40B4-BE49-F238E27FC236}">
                  <a16:creationId xmlns:a16="http://schemas.microsoft.com/office/drawing/2014/main" id="{236F161C-2D2A-8DB5-D4F7-F1CD8B6F6EE4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1" name="직사각형 740">
              <a:extLst>
                <a:ext uri="{FF2B5EF4-FFF2-40B4-BE49-F238E27FC236}">
                  <a16:creationId xmlns:a16="http://schemas.microsoft.com/office/drawing/2014/main" id="{8A870FBD-2679-BCE2-C22E-B3793CC722BB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2" name="직사각형 741">
              <a:extLst>
                <a:ext uri="{FF2B5EF4-FFF2-40B4-BE49-F238E27FC236}">
                  <a16:creationId xmlns:a16="http://schemas.microsoft.com/office/drawing/2014/main" id="{B2FE0890-4B33-D57F-A4CF-29F103DBD902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3" name="직사각형 742">
              <a:extLst>
                <a:ext uri="{FF2B5EF4-FFF2-40B4-BE49-F238E27FC236}">
                  <a16:creationId xmlns:a16="http://schemas.microsoft.com/office/drawing/2014/main" id="{A918B937-78C3-051E-D0D8-D6D1B0450931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4" name="직사각형 743">
              <a:extLst>
                <a:ext uri="{FF2B5EF4-FFF2-40B4-BE49-F238E27FC236}">
                  <a16:creationId xmlns:a16="http://schemas.microsoft.com/office/drawing/2014/main" id="{BF06B560-AED7-2ADE-4910-826CE458409E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5" name="직사각형 744">
              <a:extLst>
                <a:ext uri="{FF2B5EF4-FFF2-40B4-BE49-F238E27FC236}">
                  <a16:creationId xmlns:a16="http://schemas.microsoft.com/office/drawing/2014/main" id="{35625871-07E9-9EF9-F794-86B67562F2F5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6" name="직사각형 745">
              <a:extLst>
                <a:ext uri="{FF2B5EF4-FFF2-40B4-BE49-F238E27FC236}">
                  <a16:creationId xmlns:a16="http://schemas.microsoft.com/office/drawing/2014/main" id="{B07CD95C-BBF6-8678-6031-C8D3AC8DD6CC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7" name="그룹 746">
            <a:extLst>
              <a:ext uri="{FF2B5EF4-FFF2-40B4-BE49-F238E27FC236}">
                <a16:creationId xmlns:a16="http://schemas.microsoft.com/office/drawing/2014/main" id="{5932E44B-DC86-9A14-C676-D4444CFFB10D}"/>
              </a:ext>
            </a:extLst>
          </p:cNvPr>
          <p:cNvGrpSpPr/>
          <p:nvPr/>
        </p:nvGrpSpPr>
        <p:grpSpPr>
          <a:xfrm>
            <a:off x="7347631" y="4149862"/>
            <a:ext cx="519822" cy="484227"/>
            <a:chOff x="8649077" y="3983023"/>
            <a:chExt cx="1080000" cy="1080000"/>
          </a:xfrm>
        </p:grpSpPr>
        <p:sp>
          <p:nvSpPr>
            <p:cNvPr id="748" name="직사각형 747">
              <a:extLst>
                <a:ext uri="{FF2B5EF4-FFF2-40B4-BE49-F238E27FC236}">
                  <a16:creationId xmlns:a16="http://schemas.microsoft.com/office/drawing/2014/main" id="{E435B503-2334-1525-F2AE-7890A61CBB09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9" name="직사각형 748">
              <a:extLst>
                <a:ext uri="{FF2B5EF4-FFF2-40B4-BE49-F238E27FC236}">
                  <a16:creationId xmlns:a16="http://schemas.microsoft.com/office/drawing/2014/main" id="{93CCA53C-1E72-EDE3-B44D-53F577FA2D2D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0" name="직사각형 749">
              <a:extLst>
                <a:ext uri="{FF2B5EF4-FFF2-40B4-BE49-F238E27FC236}">
                  <a16:creationId xmlns:a16="http://schemas.microsoft.com/office/drawing/2014/main" id="{C1A200C0-4DB2-69D2-5086-DEA09F604E17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1" name="직사각형 750">
              <a:extLst>
                <a:ext uri="{FF2B5EF4-FFF2-40B4-BE49-F238E27FC236}">
                  <a16:creationId xmlns:a16="http://schemas.microsoft.com/office/drawing/2014/main" id="{5CB9D8A1-F9E8-F986-F70D-352CAA8941F0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2" name="직사각형 751">
              <a:extLst>
                <a:ext uri="{FF2B5EF4-FFF2-40B4-BE49-F238E27FC236}">
                  <a16:creationId xmlns:a16="http://schemas.microsoft.com/office/drawing/2014/main" id="{3E821078-9D16-9D42-4C25-37F01AFDE664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3" name="직사각형 752">
              <a:extLst>
                <a:ext uri="{FF2B5EF4-FFF2-40B4-BE49-F238E27FC236}">
                  <a16:creationId xmlns:a16="http://schemas.microsoft.com/office/drawing/2014/main" id="{959ED901-9AB3-D1CB-094B-8689C81CA919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4" name="직사각형 753">
              <a:extLst>
                <a:ext uri="{FF2B5EF4-FFF2-40B4-BE49-F238E27FC236}">
                  <a16:creationId xmlns:a16="http://schemas.microsoft.com/office/drawing/2014/main" id="{9F185149-40C2-21D2-2462-6FCD99F59BCD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5" name="직사각형 754">
              <a:extLst>
                <a:ext uri="{FF2B5EF4-FFF2-40B4-BE49-F238E27FC236}">
                  <a16:creationId xmlns:a16="http://schemas.microsoft.com/office/drawing/2014/main" id="{CF969F95-605A-7020-2E22-CBFC4E9B066C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6" name="직사각형 755">
              <a:extLst>
                <a:ext uri="{FF2B5EF4-FFF2-40B4-BE49-F238E27FC236}">
                  <a16:creationId xmlns:a16="http://schemas.microsoft.com/office/drawing/2014/main" id="{48A89582-E213-2D6F-ECAE-2747BBFACACB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57" name="그룹 756">
            <a:extLst>
              <a:ext uri="{FF2B5EF4-FFF2-40B4-BE49-F238E27FC236}">
                <a16:creationId xmlns:a16="http://schemas.microsoft.com/office/drawing/2014/main" id="{30926725-897B-22FE-0FB7-8E4BF15308D6}"/>
              </a:ext>
            </a:extLst>
          </p:cNvPr>
          <p:cNvGrpSpPr/>
          <p:nvPr/>
        </p:nvGrpSpPr>
        <p:grpSpPr>
          <a:xfrm>
            <a:off x="7413394" y="4214404"/>
            <a:ext cx="519822" cy="484227"/>
            <a:chOff x="8649077" y="3983023"/>
            <a:chExt cx="1080000" cy="1080000"/>
          </a:xfrm>
        </p:grpSpPr>
        <p:sp>
          <p:nvSpPr>
            <p:cNvPr id="758" name="직사각형 757">
              <a:extLst>
                <a:ext uri="{FF2B5EF4-FFF2-40B4-BE49-F238E27FC236}">
                  <a16:creationId xmlns:a16="http://schemas.microsoft.com/office/drawing/2014/main" id="{7818FA5D-89B9-8D11-FAE2-1B83DD3A3C89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9" name="직사각형 758">
              <a:extLst>
                <a:ext uri="{FF2B5EF4-FFF2-40B4-BE49-F238E27FC236}">
                  <a16:creationId xmlns:a16="http://schemas.microsoft.com/office/drawing/2014/main" id="{3CA17641-2E2C-4CED-66A6-78DD2C092A20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0" name="직사각형 759">
              <a:extLst>
                <a:ext uri="{FF2B5EF4-FFF2-40B4-BE49-F238E27FC236}">
                  <a16:creationId xmlns:a16="http://schemas.microsoft.com/office/drawing/2014/main" id="{99951EDC-BCCE-01C5-0A39-B590C70886E0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1" name="직사각형 760">
              <a:extLst>
                <a:ext uri="{FF2B5EF4-FFF2-40B4-BE49-F238E27FC236}">
                  <a16:creationId xmlns:a16="http://schemas.microsoft.com/office/drawing/2014/main" id="{536BD1FD-F77D-5B47-7523-DB08BF5AF014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2" name="직사각형 761">
              <a:extLst>
                <a:ext uri="{FF2B5EF4-FFF2-40B4-BE49-F238E27FC236}">
                  <a16:creationId xmlns:a16="http://schemas.microsoft.com/office/drawing/2014/main" id="{D51ABCED-D1B0-38AD-AFCB-E68FD9742D53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3" name="직사각형 762">
              <a:extLst>
                <a:ext uri="{FF2B5EF4-FFF2-40B4-BE49-F238E27FC236}">
                  <a16:creationId xmlns:a16="http://schemas.microsoft.com/office/drawing/2014/main" id="{B3D72736-B725-9DA7-4179-EDE16236B263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4" name="직사각형 763">
              <a:extLst>
                <a:ext uri="{FF2B5EF4-FFF2-40B4-BE49-F238E27FC236}">
                  <a16:creationId xmlns:a16="http://schemas.microsoft.com/office/drawing/2014/main" id="{E6B99237-C26E-D4C2-9016-37915DBE99D6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5" name="직사각형 764">
              <a:extLst>
                <a:ext uri="{FF2B5EF4-FFF2-40B4-BE49-F238E27FC236}">
                  <a16:creationId xmlns:a16="http://schemas.microsoft.com/office/drawing/2014/main" id="{351D8150-5394-2AE2-C37B-B8538383F5D2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6" name="직사각형 765">
              <a:extLst>
                <a:ext uri="{FF2B5EF4-FFF2-40B4-BE49-F238E27FC236}">
                  <a16:creationId xmlns:a16="http://schemas.microsoft.com/office/drawing/2014/main" id="{020C801F-3FAC-7F30-1850-305ABBE09E81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C289893C-BD3D-D7DB-37FB-60C89E7DB3E8}"/>
              </a:ext>
            </a:extLst>
          </p:cNvPr>
          <p:cNvCxnSpPr>
            <a:cxnSpLocks/>
          </p:cNvCxnSpPr>
          <p:nvPr/>
        </p:nvCxnSpPr>
        <p:spPr>
          <a:xfrm>
            <a:off x="353961" y="2303297"/>
            <a:ext cx="0" cy="63084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7" name="TextBox 766">
            <a:extLst>
              <a:ext uri="{FF2B5EF4-FFF2-40B4-BE49-F238E27FC236}">
                <a16:creationId xmlns:a16="http://schemas.microsoft.com/office/drawing/2014/main" id="{E0038E85-D97C-0919-E77E-2CC1A4ECB31E}"/>
              </a:ext>
            </a:extLst>
          </p:cNvPr>
          <p:cNvSpPr txBox="1"/>
          <p:nvPr/>
        </p:nvSpPr>
        <p:spPr>
          <a:xfrm>
            <a:off x="29744" y="2435998"/>
            <a:ext cx="3146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/>
              <a:t>H</a:t>
            </a:r>
            <a:endParaRPr lang="ko-KR" altLang="en-US"/>
          </a:p>
        </p:txBody>
      </p:sp>
      <p:cxnSp>
        <p:nvCxnSpPr>
          <p:cNvPr id="768" name="직선 화살표 연결선 767">
            <a:extLst>
              <a:ext uri="{FF2B5EF4-FFF2-40B4-BE49-F238E27FC236}">
                <a16:creationId xmlns:a16="http://schemas.microsoft.com/office/drawing/2014/main" id="{2BD1D64D-E70B-0E90-2D20-0C0AD00099BD}"/>
              </a:ext>
            </a:extLst>
          </p:cNvPr>
          <p:cNvCxnSpPr>
            <a:cxnSpLocks/>
          </p:cNvCxnSpPr>
          <p:nvPr/>
        </p:nvCxnSpPr>
        <p:spPr>
          <a:xfrm flipH="1">
            <a:off x="493579" y="2241739"/>
            <a:ext cx="643278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9" name="TextBox 768">
            <a:extLst>
              <a:ext uri="{FF2B5EF4-FFF2-40B4-BE49-F238E27FC236}">
                <a16:creationId xmlns:a16="http://schemas.microsoft.com/office/drawing/2014/main" id="{13D9477E-A24A-E9DD-C7C5-4B3123D47B7C}"/>
              </a:ext>
            </a:extLst>
          </p:cNvPr>
          <p:cNvSpPr txBox="1"/>
          <p:nvPr/>
        </p:nvSpPr>
        <p:spPr>
          <a:xfrm>
            <a:off x="626631" y="1915866"/>
            <a:ext cx="3146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/>
              <a:t>W</a:t>
            </a:r>
            <a:endParaRPr lang="ko-KR" altLang="en-US"/>
          </a:p>
        </p:txBody>
      </p:sp>
      <p:cxnSp>
        <p:nvCxnSpPr>
          <p:cNvPr id="770" name="직선 화살표 연결선 769">
            <a:extLst>
              <a:ext uri="{FF2B5EF4-FFF2-40B4-BE49-F238E27FC236}">
                <a16:creationId xmlns:a16="http://schemas.microsoft.com/office/drawing/2014/main" id="{8D3B1287-528C-B4C4-63AC-9209EC73CC3F}"/>
              </a:ext>
            </a:extLst>
          </p:cNvPr>
          <p:cNvCxnSpPr>
            <a:cxnSpLocks/>
          </p:cNvCxnSpPr>
          <p:nvPr/>
        </p:nvCxnSpPr>
        <p:spPr>
          <a:xfrm>
            <a:off x="2104240" y="2241739"/>
            <a:ext cx="174449" cy="17240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1" name="TextBox 770">
            <a:extLst>
              <a:ext uri="{FF2B5EF4-FFF2-40B4-BE49-F238E27FC236}">
                <a16:creationId xmlns:a16="http://schemas.microsoft.com/office/drawing/2014/main" id="{39AA536E-DE1F-6099-B6A0-FC670B34F69E}"/>
              </a:ext>
            </a:extLst>
          </p:cNvPr>
          <p:cNvSpPr txBox="1"/>
          <p:nvPr/>
        </p:nvSpPr>
        <p:spPr>
          <a:xfrm>
            <a:off x="2155778" y="2018392"/>
            <a:ext cx="3146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/>
              <a:t>C</a:t>
            </a:r>
            <a:endParaRPr lang="ko-KR" altLang="en-US"/>
          </a:p>
        </p:txBody>
      </p:sp>
      <p:cxnSp>
        <p:nvCxnSpPr>
          <p:cNvPr id="772" name="직선 화살표 연결선 771">
            <a:extLst>
              <a:ext uri="{FF2B5EF4-FFF2-40B4-BE49-F238E27FC236}">
                <a16:creationId xmlns:a16="http://schemas.microsoft.com/office/drawing/2014/main" id="{3DA3EC4B-D724-573A-79B8-CEDB01D5BEC2}"/>
              </a:ext>
            </a:extLst>
          </p:cNvPr>
          <p:cNvCxnSpPr>
            <a:cxnSpLocks/>
          </p:cNvCxnSpPr>
          <p:nvPr/>
        </p:nvCxnSpPr>
        <p:spPr>
          <a:xfrm>
            <a:off x="2990829" y="1848737"/>
            <a:ext cx="0" cy="63084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3" name="TextBox 772">
            <a:extLst>
              <a:ext uri="{FF2B5EF4-FFF2-40B4-BE49-F238E27FC236}">
                <a16:creationId xmlns:a16="http://schemas.microsoft.com/office/drawing/2014/main" id="{DD3C758C-C8BC-8DFA-E89E-0435E7D55E4D}"/>
              </a:ext>
            </a:extLst>
          </p:cNvPr>
          <p:cNvSpPr txBox="1"/>
          <p:nvPr/>
        </p:nvSpPr>
        <p:spPr>
          <a:xfrm>
            <a:off x="2666612" y="1981438"/>
            <a:ext cx="3146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/>
              <a:t>R</a:t>
            </a:r>
            <a:endParaRPr lang="ko-KR" altLang="en-US"/>
          </a:p>
        </p:txBody>
      </p:sp>
      <p:cxnSp>
        <p:nvCxnSpPr>
          <p:cNvPr id="774" name="직선 화살표 연결선 773">
            <a:extLst>
              <a:ext uri="{FF2B5EF4-FFF2-40B4-BE49-F238E27FC236}">
                <a16:creationId xmlns:a16="http://schemas.microsoft.com/office/drawing/2014/main" id="{DD5A6456-C975-AC28-171A-5B4888E8A7BB}"/>
              </a:ext>
            </a:extLst>
          </p:cNvPr>
          <p:cNvCxnSpPr>
            <a:cxnSpLocks/>
          </p:cNvCxnSpPr>
          <p:nvPr/>
        </p:nvCxnSpPr>
        <p:spPr>
          <a:xfrm flipH="1">
            <a:off x="3155107" y="1715714"/>
            <a:ext cx="643278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5" name="TextBox 774">
            <a:extLst>
              <a:ext uri="{FF2B5EF4-FFF2-40B4-BE49-F238E27FC236}">
                <a16:creationId xmlns:a16="http://schemas.microsoft.com/office/drawing/2014/main" id="{7A310888-F856-8E23-E268-AD82FFE7C7B7}"/>
              </a:ext>
            </a:extLst>
          </p:cNvPr>
          <p:cNvSpPr txBox="1"/>
          <p:nvPr/>
        </p:nvSpPr>
        <p:spPr>
          <a:xfrm>
            <a:off x="3322137" y="1351707"/>
            <a:ext cx="3146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/>
              <a:t>S</a:t>
            </a:r>
            <a:endParaRPr lang="ko-KR" altLang="en-US"/>
          </a:p>
        </p:txBody>
      </p:sp>
      <p:sp>
        <p:nvSpPr>
          <p:cNvPr id="776" name="TextBox 775">
            <a:extLst>
              <a:ext uri="{FF2B5EF4-FFF2-40B4-BE49-F238E27FC236}">
                <a16:creationId xmlns:a16="http://schemas.microsoft.com/office/drawing/2014/main" id="{4512761B-FC40-A14C-5D28-B5C6EC08B225}"/>
              </a:ext>
            </a:extLst>
          </p:cNvPr>
          <p:cNvSpPr txBox="1"/>
          <p:nvPr/>
        </p:nvSpPr>
        <p:spPr>
          <a:xfrm>
            <a:off x="5193121" y="1600367"/>
            <a:ext cx="3146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/>
              <a:t>C</a:t>
            </a:r>
            <a:endParaRPr lang="ko-KR" altLang="en-US"/>
          </a:p>
        </p:txBody>
      </p:sp>
      <p:cxnSp>
        <p:nvCxnSpPr>
          <p:cNvPr id="777" name="직선 화살표 연결선 776">
            <a:extLst>
              <a:ext uri="{FF2B5EF4-FFF2-40B4-BE49-F238E27FC236}">
                <a16:creationId xmlns:a16="http://schemas.microsoft.com/office/drawing/2014/main" id="{5C53C35C-B579-10BE-58B2-A38F418AC3E2}"/>
              </a:ext>
            </a:extLst>
          </p:cNvPr>
          <p:cNvCxnSpPr>
            <a:cxnSpLocks/>
          </p:cNvCxnSpPr>
          <p:nvPr/>
        </p:nvCxnSpPr>
        <p:spPr>
          <a:xfrm>
            <a:off x="5081087" y="1775706"/>
            <a:ext cx="304800" cy="30531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8" name="직선 화살표 연결선 777">
            <a:extLst>
              <a:ext uri="{FF2B5EF4-FFF2-40B4-BE49-F238E27FC236}">
                <a16:creationId xmlns:a16="http://schemas.microsoft.com/office/drawing/2014/main" id="{02CA1322-B1C5-B61B-F217-F9291481867D}"/>
              </a:ext>
            </a:extLst>
          </p:cNvPr>
          <p:cNvCxnSpPr>
            <a:cxnSpLocks/>
          </p:cNvCxnSpPr>
          <p:nvPr/>
        </p:nvCxnSpPr>
        <p:spPr>
          <a:xfrm>
            <a:off x="6426271" y="2120297"/>
            <a:ext cx="0" cy="54034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9" name="TextBox 778">
            <a:extLst>
              <a:ext uri="{FF2B5EF4-FFF2-40B4-BE49-F238E27FC236}">
                <a16:creationId xmlns:a16="http://schemas.microsoft.com/office/drawing/2014/main" id="{4429D1D0-F73C-5302-FD75-672D4F9A592E}"/>
              </a:ext>
            </a:extLst>
          </p:cNvPr>
          <p:cNvSpPr txBox="1"/>
          <p:nvPr/>
        </p:nvSpPr>
        <p:spPr>
          <a:xfrm>
            <a:off x="5925523" y="2224495"/>
            <a:ext cx="5117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/>
              <a:t>OH</a:t>
            </a:r>
            <a:endParaRPr lang="ko-KR" altLang="en-US"/>
          </a:p>
        </p:txBody>
      </p:sp>
      <p:cxnSp>
        <p:nvCxnSpPr>
          <p:cNvPr id="780" name="직선 화살표 연결선 779">
            <a:extLst>
              <a:ext uri="{FF2B5EF4-FFF2-40B4-BE49-F238E27FC236}">
                <a16:creationId xmlns:a16="http://schemas.microsoft.com/office/drawing/2014/main" id="{11225944-CDCA-6421-F6CA-0C68CBBBF960}"/>
              </a:ext>
            </a:extLst>
          </p:cNvPr>
          <p:cNvCxnSpPr>
            <a:cxnSpLocks/>
          </p:cNvCxnSpPr>
          <p:nvPr/>
        </p:nvCxnSpPr>
        <p:spPr>
          <a:xfrm>
            <a:off x="6507856" y="2081023"/>
            <a:ext cx="50643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1" name="TextBox 780">
            <a:extLst>
              <a:ext uri="{FF2B5EF4-FFF2-40B4-BE49-F238E27FC236}">
                <a16:creationId xmlns:a16="http://schemas.microsoft.com/office/drawing/2014/main" id="{4406436F-F83E-3DA4-CBE6-F66E51915848}"/>
              </a:ext>
            </a:extLst>
          </p:cNvPr>
          <p:cNvSpPr txBox="1"/>
          <p:nvPr/>
        </p:nvSpPr>
        <p:spPr>
          <a:xfrm>
            <a:off x="6484854" y="1699127"/>
            <a:ext cx="687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/>
              <a:t>OW</a:t>
            </a:r>
            <a:endParaRPr lang="ko-KR" altLang="en-US"/>
          </a:p>
        </p:txBody>
      </p:sp>
      <p:cxnSp>
        <p:nvCxnSpPr>
          <p:cNvPr id="783" name="직선 화살표 연결선 782">
            <a:extLst>
              <a:ext uri="{FF2B5EF4-FFF2-40B4-BE49-F238E27FC236}">
                <a16:creationId xmlns:a16="http://schemas.microsoft.com/office/drawing/2014/main" id="{1BF39A92-A7EF-A06A-37CA-5FE4F4FB22C2}"/>
              </a:ext>
            </a:extLst>
          </p:cNvPr>
          <p:cNvCxnSpPr>
            <a:cxnSpLocks/>
          </p:cNvCxnSpPr>
          <p:nvPr/>
        </p:nvCxnSpPr>
        <p:spPr>
          <a:xfrm flipH="1" flipV="1">
            <a:off x="8126374" y="2123097"/>
            <a:ext cx="268408" cy="27160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4" name="TextBox 783">
            <a:extLst>
              <a:ext uri="{FF2B5EF4-FFF2-40B4-BE49-F238E27FC236}">
                <a16:creationId xmlns:a16="http://schemas.microsoft.com/office/drawing/2014/main" id="{2060DB4B-AB11-3293-B140-F96EBBB28669}"/>
              </a:ext>
            </a:extLst>
          </p:cNvPr>
          <p:cNvSpPr txBox="1"/>
          <p:nvPr/>
        </p:nvSpPr>
        <p:spPr>
          <a:xfrm>
            <a:off x="8309307" y="1934282"/>
            <a:ext cx="380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/>
              <a:t>K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775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Convolution Variations</a:t>
            </a:r>
            <a:endParaRPr lang="ko-KR" altLang="en-US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077B905E-2CDE-4E06-979C-19316EDD2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Stride</a:t>
            </a:r>
          </a:p>
          <a:p>
            <a:pPr lvl="1"/>
            <a:r>
              <a:rPr lang="ko-KR" altLang="en-US" dirty="0"/>
              <a:t>필터가 움직이는 간격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en-US" altLang="ko-KR" dirty="0"/>
              <a:t>Pad</a:t>
            </a:r>
          </a:p>
          <a:p>
            <a:pPr lvl="1"/>
            <a:r>
              <a:rPr lang="ko-KR" altLang="en-US" dirty="0"/>
              <a:t>입력 가장자리에 </a:t>
            </a:r>
            <a:r>
              <a:rPr lang="en-US" altLang="ko-KR" dirty="0"/>
              <a:t>0</a:t>
            </a:r>
            <a:r>
              <a:rPr lang="ko-KR" altLang="en-US" dirty="0"/>
              <a:t>을 추가하여 출력 크기 조절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en-US" dirty="0"/>
              <a:t>Dilation</a:t>
            </a:r>
          </a:p>
          <a:p>
            <a:pPr lvl="1"/>
            <a:r>
              <a:rPr lang="ko-KR" altLang="en-US" dirty="0"/>
              <a:t>필터 원소 하나하나 사이의 간격</a:t>
            </a:r>
            <a:endParaRPr lang="en-US" altLang="ko-KR" dirty="0"/>
          </a:p>
          <a:p>
            <a:pPr lvl="1"/>
            <a:endParaRPr lang="en-US" dirty="0"/>
          </a:p>
          <a:p>
            <a:r>
              <a:rPr lang="ko-KR" altLang="en-US" dirty="0"/>
              <a:t>이해에 도움이 </a:t>
            </a:r>
            <a:r>
              <a:rPr lang="ko-KR" altLang="en-US"/>
              <a:t>되는 자료</a:t>
            </a:r>
            <a:endParaRPr lang="en-US" altLang="ko-KR" dirty="0"/>
          </a:p>
          <a:p>
            <a:pPr lvl="1"/>
            <a:r>
              <a:rPr lang="en-US" altLang="ko-KR" dirty="0"/>
              <a:t>https://github.com/vdumoulin/conv_arithmetic</a:t>
            </a:r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4D8222B-A946-4649-8058-9FDC89053B0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541" y="994160"/>
            <a:ext cx="1304427" cy="127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A95D6421-03C6-45E7-9F92-33F1767251A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588" y="2432596"/>
            <a:ext cx="1271380" cy="1445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AA7F7B-D31E-46DE-9211-D10E51D13CF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587" y="4033591"/>
            <a:ext cx="1254381" cy="120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0808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2D Convolution</a:t>
            </a:r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EEFC0B5-7D80-9140-F1F7-80C85105D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89560"/>
            <a:ext cx="9144000" cy="1900168"/>
          </a:xfrm>
          <a:prstGeom prst="rect">
            <a:avLst/>
          </a:prstGeom>
        </p:spPr>
      </p:pic>
      <p:sp>
        <p:nvSpPr>
          <p:cNvPr id="782" name="TextBox 781">
            <a:extLst>
              <a:ext uri="{FF2B5EF4-FFF2-40B4-BE49-F238E27FC236}">
                <a16:creationId xmlns:a16="http://schemas.microsoft.com/office/drawing/2014/main" id="{4B6BD570-CA6E-13B6-5CE0-28B1630D2C3A}"/>
              </a:ext>
            </a:extLst>
          </p:cNvPr>
          <p:cNvSpPr txBox="1"/>
          <p:nvPr/>
        </p:nvSpPr>
        <p:spPr>
          <a:xfrm>
            <a:off x="1713762" y="3930440"/>
            <a:ext cx="68403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/>
              <a:t>From </a:t>
            </a:r>
            <a:r>
              <a:rPr lang="ko-KR" altLang="en-US" sz="1400"/>
              <a:t>https://pytorch.org/docs/stable/generated/torch.nn.Conv2d.html</a:t>
            </a:r>
          </a:p>
        </p:txBody>
      </p:sp>
      <p:sp>
        <p:nvSpPr>
          <p:cNvPr id="785" name="내용 개체 틀 2">
            <a:extLst>
              <a:ext uri="{FF2B5EF4-FFF2-40B4-BE49-F238E27FC236}">
                <a16:creationId xmlns:a16="http://schemas.microsoft.com/office/drawing/2014/main" id="{A268E6D3-1D00-05FA-E268-9DDC538DF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12577"/>
          </a:xfrm>
        </p:spPr>
        <p:txBody>
          <a:bodyPr/>
          <a:lstStyle/>
          <a:p>
            <a:r>
              <a:rPr lang="en-US" altLang="ko-KR"/>
              <a:t>OH </a:t>
            </a:r>
            <a:r>
              <a:rPr lang="ko-KR" altLang="en-US"/>
              <a:t>및 </a:t>
            </a:r>
            <a:r>
              <a:rPr lang="en-US" altLang="ko-KR"/>
              <a:t>OW </a:t>
            </a:r>
            <a:r>
              <a:rPr lang="ko-KR" altLang="en-US"/>
              <a:t>계산 방법</a:t>
            </a:r>
          </a:p>
        </p:txBody>
      </p:sp>
    </p:spTree>
    <p:extLst>
      <p:ext uri="{BB962C8B-B14F-4D97-AF65-F5344CB8AC3E}">
        <p14:creationId xmlns:p14="http://schemas.microsoft.com/office/powerpoint/2010/main" val="3969429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6F1FA6F-650D-5171-44E9-B00912319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목표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FD7622-2ADA-E21B-B17E-F6CE8C5E4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convolution.cpp </a:t>
            </a:r>
            <a:r>
              <a:rPr lang="ko-KR" altLang="en-US"/>
              <a:t>를 병렬화 하여 빠르게 하는 것</a:t>
            </a:r>
            <a:endParaRPr lang="en-US" altLang="ko-KR"/>
          </a:p>
          <a:p>
            <a:endParaRPr lang="en-US" altLang="ko-KR"/>
          </a:p>
          <a:p>
            <a:r>
              <a:rPr lang="en-US" altLang="ko-KR"/>
              <a:t>A: </a:t>
            </a:r>
            <a:r>
              <a:rPr lang="ko-KR" altLang="en-US"/>
              <a:t>계산 노드 </a:t>
            </a:r>
            <a:r>
              <a:rPr lang="en-US" altLang="ko-KR"/>
              <a:t>2</a:t>
            </a:r>
            <a:r>
              <a:rPr lang="ko-KR" altLang="en-US"/>
              <a:t>개의 </a:t>
            </a:r>
            <a:r>
              <a:rPr lang="en-US" altLang="ko-KR"/>
              <a:t>CPU </a:t>
            </a:r>
            <a:r>
              <a:rPr lang="ko-KR" altLang="en-US"/>
              <a:t>를 사용</a:t>
            </a:r>
            <a:endParaRPr lang="en-US" altLang="ko-KR"/>
          </a:p>
          <a:p>
            <a:pPr lvl="1"/>
            <a:r>
              <a:rPr lang="en-US" altLang="ko-KR"/>
              <a:t>2</a:t>
            </a:r>
            <a:r>
              <a:rPr lang="ko-KR" altLang="en-US"/>
              <a:t>개 노드의 모든 </a:t>
            </a:r>
            <a:r>
              <a:rPr lang="en-US" altLang="ko-KR"/>
              <a:t>CPU </a:t>
            </a:r>
            <a:r>
              <a:rPr lang="ko-KR" altLang="en-US"/>
              <a:t>코어 사용 가능</a:t>
            </a:r>
            <a:endParaRPr lang="en-US" altLang="ko-KR"/>
          </a:p>
          <a:p>
            <a:endParaRPr lang="en-US" altLang="ko-KR"/>
          </a:p>
          <a:p>
            <a:r>
              <a:rPr lang="en-US" altLang="ko-KR"/>
              <a:t>B: </a:t>
            </a:r>
            <a:r>
              <a:rPr lang="ko-KR" altLang="en-US"/>
              <a:t>계산 노드 </a:t>
            </a:r>
            <a:r>
              <a:rPr lang="en-US" altLang="ko-KR"/>
              <a:t>2</a:t>
            </a:r>
            <a:r>
              <a:rPr lang="ko-KR" altLang="en-US"/>
              <a:t>개의 </a:t>
            </a:r>
            <a:r>
              <a:rPr lang="en-US" altLang="ko-KR"/>
              <a:t>GPU </a:t>
            </a:r>
            <a:r>
              <a:rPr lang="ko-KR" altLang="en-US"/>
              <a:t>를 사용</a:t>
            </a:r>
            <a:endParaRPr lang="en-US" altLang="ko-KR"/>
          </a:p>
          <a:p>
            <a:pPr lvl="1"/>
            <a:r>
              <a:rPr lang="en-US" altLang="ko-KR"/>
              <a:t>2</a:t>
            </a:r>
            <a:r>
              <a:rPr lang="ko-KR" altLang="en-US"/>
              <a:t>개 노드의 모든 </a:t>
            </a:r>
            <a:r>
              <a:rPr lang="en-US" altLang="ko-KR"/>
              <a:t>GPU</a:t>
            </a:r>
            <a:r>
              <a:rPr lang="ko-KR" altLang="en-US"/>
              <a:t> 사용 가능</a:t>
            </a:r>
            <a:endParaRPr lang="en-US" altLang="ko-KR"/>
          </a:p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D2DDEB8-AF1B-2290-89AB-702C60E91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11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3601336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6F1FA6F-650D-5171-44E9-B00912319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뼈대 코드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FD7622-2ADA-E21B-B17E-F6CE8C5E4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600"/>
              <a:t>/</a:t>
            </a:r>
            <a:r>
              <a:rPr lang="en-US" altLang="ko-KR" sz="1600">
                <a:latin typeface="Consolas" panose="020B0609020204030204" pitchFamily="49" charset="0"/>
              </a:rPr>
              <a:t>skeleton</a:t>
            </a:r>
            <a:r>
              <a:rPr lang="en-US" altLang="ko-KR" sz="1600"/>
              <a:t>/final </a:t>
            </a:r>
            <a:r>
              <a:rPr lang="ko-KR" altLang="en-US" sz="1600"/>
              <a:t>에 주어진 뼈대 코드를 각자의 홈 디렉토리로 복사해 작업</a:t>
            </a:r>
            <a:endParaRPr lang="en-US" altLang="ko-KR" sz="1600"/>
          </a:p>
          <a:p>
            <a:pPr lvl="1"/>
            <a:r>
              <a:rPr lang="en-US" altLang="ko-KR" sz="1400">
                <a:latin typeface="Consolas" panose="020B0609020204030204" pitchFamily="49" charset="0"/>
              </a:rPr>
              <a:t>cp -r /skeleton/final ~/</a:t>
            </a:r>
          </a:p>
          <a:p>
            <a:pPr lvl="1"/>
            <a:r>
              <a:rPr lang="en-US" altLang="ko-KR" sz="1400">
                <a:latin typeface="Consolas" panose="020B0609020204030204" pitchFamily="49" charset="0"/>
              </a:rPr>
              <a:t>Makefile, run.sh, convolution.cpp …</a:t>
            </a:r>
          </a:p>
          <a:p>
            <a:pPr lvl="1"/>
            <a:r>
              <a:rPr lang="en-US" altLang="ko-KR" sz="1400">
                <a:latin typeface="Consolas" panose="020B0609020204030204" pitchFamily="49" charset="0"/>
              </a:rPr>
              <a:t>make</a:t>
            </a:r>
            <a:r>
              <a:rPr lang="ko-KR" altLang="en-US" sz="1400"/>
              <a:t> 로 컴파일이 가능하도록 </a:t>
            </a:r>
            <a:r>
              <a:rPr lang="en-US" altLang="ko-KR" sz="1400">
                <a:latin typeface="Consolas" panose="020B0609020204030204" pitchFamily="49" charset="0"/>
              </a:rPr>
              <a:t>Makefile</a:t>
            </a:r>
            <a:r>
              <a:rPr lang="ko-KR" altLang="en-US" sz="1400"/>
              <a:t> 을 제공</a:t>
            </a:r>
            <a:endParaRPr lang="en-US" altLang="ko-KR" sz="1400"/>
          </a:p>
          <a:p>
            <a:pPr lvl="1"/>
            <a:r>
              <a:rPr lang="ko-KR" altLang="en-US" sz="1400"/>
              <a:t>실행을 위한 </a:t>
            </a:r>
            <a:r>
              <a:rPr lang="en-US" altLang="ko-KR" sz="1400">
                <a:latin typeface="Consolas" panose="020B0609020204030204" pitchFamily="49" charset="0"/>
              </a:rPr>
              <a:t>run.sh </a:t>
            </a:r>
            <a:r>
              <a:rPr lang="ko-KR" altLang="en-US" sz="1400"/>
              <a:t>스크립트를 제공</a:t>
            </a:r>
            <a:endParaRPr lang="en-US" altLang="ko-KR" sz="1600"/>
          </a:p>
          <a:p>
            <a:endParaRPr lang="en-US" altLang="ko-KR" sz="1600"/>
          </a:p>
          <a:p>
            <a:r>
              <a:rPr lang="ko-KR" altLang="en-US" sz="1600"/>
              <a:t>뼈대 코드를 수정해 </a:t>
            </a:r>
            <a:r>
              <a:rPr lang="en-US" altLang="ko-KR" sz="1600"/>
              <a:t>convolution </a:t>
            </a:r>
            <a:r>
              <a:rPr lang="ko-KR" altLang="en-US" sz="1600"/>
              <a:t>연산을 최적화하는 것이 목표</a:t>
            </a:r>
            <a:endParaRPr lang="en-US" altLang="ko-KR" sz="1600"/>
          </a:p>
          <a:p>
            <a:pPr lvl="1"/>
            <a:r>
              <a:rPr lang="ko-KR" altLang="en-US" sz="1400"/>
              <a:t>파일 추가 및 </a:t>
            </a:r>
            <a:r>
              <a:rPr lang="en-US" altLang="ko-KR" sz="1400"/>
              <a:t>Makefile </a:t>
            </a:r>
            <a:r>
              <a:rPr lang="ko-KR" altLang="en-US" sz="1400"/>
              <a:t>수정 가능</a:t>
            </a:r>
            <a:r>
              <a:rPr lang="en-US" altLang="ko-KR" sz="1400"/>
              <a:t>. </a:t>
            </a:r>
            <a:r>
              <a:rPr lang="ko-KR" altLang="en-US" sz="1400"/>
              <a:t>파일 이름 변경도 가능</a:t>
            </a:r>
            <a:endParaRPr lang="en-US" altLang="ko-KR" sz="1400"/>
          </a:p>
          <a:p>
            <a:pPr lvl="2"/>
            <a:r>
              <a:rPr lang="en-US" altLang="ko-KR" sz="1400"/>
              <a:t>kernel.cl, convolution.cu </a:t>
            </a:r>
            <a:r>
              <a:rPr lang="ko-KR" altLang="en-US" sz="1400"/>
              <a:t>등</a:t>
            </a:r>
            <a:endParaRPr lang="en-US" altLang="ko-KR" sz="1400"/>
          </a:p>
          <a:p>
            <a:pPr lvl="1"/>
            <a:r>
              <a:rPr lang="en-US" altLang="ko-KR" sz="1400">
                <a:solidFill>
                  <a:srgbClr val="FF0000"/>
                </a:solidFill>
              </a:rPr>
              <a:t>main.cpp, util.cpp, util.h convolution.h </a:t>
            </a:r>
            <a:r>
              <a:rPr lang="ko-KR" altLang="en-US" sz="1400">
                <a:solidFill>
                  <a:srgbClr val="FF0000"/>
                </a:solidFill>
              </a:rPr>
              <a:t>는</a:t>
            </a:r>
            <a:r>
              <a:rPr lang="en-US" altLang="ko-KR" sz="1400">
                <a:solidFill>
                  <a:srgbClr val="FF0000"/>
                </a:solidFill>
              </a:rPr>
              <a:t> </a:t>
            </a:r>
            <a:r>
              <a:rPr lang="ko-KR" altLang="en-US" sz="1400">
                <a:solidFill>
                  <a:srgbClr val="FF0000"/>
                </a:solidFill>
              </a:rPr>
              <a:t>수정 불가능</a:t>
            </a:r>
            <a:endParaRPr lang="en-US" altLang="ko-KR" sz="1400">
              <a:solidFill>
                <a:srgbClr val="FF0000"/>
              </a:solidFill>
            </a:endParaRPr>
          </a:p>
          <a:p>
            <a:pPr lvl="1"/>
            <a:r>
              <a:rPr lang="en-US" altLang="ko-KR" sz="1400">
                <a:solidFill>
                  <a:srgbClr val="FF0000"/>
                </a:solidFill>
              </a:rPr>
              <a:t>make </a:t>
            </a:r>
            <a:r>
              <a:rPr lang="ko-KR" altLang="en-US" sz="1400">
                <a:solidFill>
                  <a:srgbClr val="FF0000"/>
                </a:solidFill>
              </a:rPr>
              <a:t>로 컴파일 되고</a:t>
            </a:r>
            <a:r>
              <a:rPr lang="en-US" altLang="ko-KR" sz="1400">
                <a:solidFill>
                  <a:srgbClr val="FF0000"/>
                </a:solidFill>
              </a:rPr>
              <a:t>, make clean </a:t>
            </a:r>
            <a:r>
              <a:rPr lang="ko-KR" altLang="en-US" sz="1400">
                <a:solidFill>
                  <a:srgbClr val="FF0000"/>
                </a:solidFill>
              </a:rPr>
              <a:t>으로 </a:t>
            </a:r>
            <a:r>
              <a:rPr lang="en-US" altLang="ko-KR" sz="1400">
                <a:solidFill>
                  <a:srgbClr val="FF0000"/>
                </a:solidFill>
              </a:rPr>
              <a:t>object/executable </a:t>
            </a:r>
            <a:r>
              <a:rPr lang="ko-KR" altLang="en-US" sz="1400">
                <a:solidFill>
                  <a:srgbClr val="FF0000"/>
                </a:solidFill>
              </a:rPr>
              <a:t>파일들이 지워져야 함</a:t>
            </a:r>
            <a:endParaRPr lang="en-US" altLang="ko-KR" sz="1600">
              <a:solidFill>
                <a:srgbClr val="FF0000"/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D2DDEB8-AF1B-2290-89AB-702C60E91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12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2300415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4618CF-AE43-48D1-96E0-32C8B45A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2D Convolution - </a:t>
            </a:r>
            <a:r>
              <a:rPr lang="ko-KR" altLang="en-US"/>
              <a:t>실행</a:t>
            </a:r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A0814944-FD7C-467E-9574-76CDDC8DA8B5}"/>
              </a:ext>
            </a:extLst>
          </p:cNvPr>
          <p:cNvSpPr txBox="1">
            <a:spLocks/>
          </p:cNvSpPr>
          <p:nvPr/>
        </p:nvSpPr>
        <p:spPr>
          <a:xfrm>
            <a:off x="628650" y="1082651"/>
            <a:ext cx="7886700" cy="505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0052FF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4180F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78ADFF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A8D7FF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NanumGothic" panose="020B0402020203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800"/>
              <a:t>make </a:t>
            </a:r>
            <a:r>
              <a:rPr lang="ko-KR" altLang="en-US" sz="1800"/>
              <a:t>로 컴파일</a:t>
            </a:r>
            <a:r>
              <a:rPr lang="en-US" altLang="ko-KR" sz="1800"/>
              <a:t>	</a:t>
            </a:r>
            <a:endParaRPr lang="en-US" altLang="ko-KR" sz="1800" dirty="0"/>
          </a:p>
          <a:p>
            <a:r>
              <a:rPr lang="en-US" altLang="ko-KR" sz="1800" dirty="0">
                <a:latin typeface="Consolas" panose="020B0609020204030204" pitchFamily="49" charset="0"/>
              </a:rPr>
              <a:t>run</a:t>
            </a:r>
            <a:r>
              <a:rPr lang="en-US" altLang="ko-KR" sz="1800">
                <a:latin typeface="Consolas" panose="020B0609020204030204" pitchFamily="49" charset="0"/>
              </a:rPr>
              <a:t>.sh </a:t>
            </a:r>
            <a:r>
              <a:rPr lang="ko-KR" altLang="en-US" sz="1800"/>
              <a:t>으로 </a:t>
            </a:r>
            <a:r>
              <a:rPr lang="ko-KR" altLang="en-US" sz="1800" dirty="0"/>
              <a:t>실행</a:t>
            </a:r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C6608E1-D376-1FD6-4E06-C5FA6EB6E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434" y="2236689"/>
            <a:ext cx="5324163" cy="353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460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4618CF-AE43-48D1-96E0-32C8B45A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2D Convolution - </a:t>
            </a:r>
            <a:r>
              <a:rPr lang="ko-KR" altLang="en-US"/>
              <a:t>실행</a:t>
            </a:r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A0814944-FD7C-467E-9574-76CDDC8DA8B5}"/>
              </a:ext>
            </a:extLst>
          </p:cNvPr>
          <p:cNvSpPr txBox="1">
            <a:spLocks/>
          </p:cNvSpPr>
          <p:nvPr/>
        </p:nvSpPr>
        <p:spPr>
          <a:xfrm>
            <a:off x="628650" y="1082651"/>
            <a:ext cx="7886700" cy="505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0052FF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4180F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78ADFF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A8D7FF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NanumGothic" panose="020B0402020203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800"/>
              <a:t>make </a:t>
            </a:r>
            <a:r>
              <a:rPr lang="ko-KR" altLang="en-US" sz="1800"/>
              <a:t>로 컴파일</a:t>
            </a:r>
            <a:r>
              <a:rPr lang="en-US" altLang="ko-KR" sz="1800"/>
              <a:t>	</a:t>
            </a:r>
            <a:endParaRPr lang="en-US" altLang="ko-KR" sz="1800" dirty="0"/>
          </a:p>
          <a:p>
            <a:r>
              <a:rPr lang="en-US" altLang="ko-KR" sz="1800" dirty="0">
                <a:latin typeface="Consolas" panose="020B0609020204030204" pitchFamily="49" charset="0"/>
              </a:rPr>
              <a:t>run</a:t>
            </a:r>
            <a:r>
              <a:rPr lang="en-US" altLang="ko-KR" sz="1800">
                <a:latin typeface="Consolas" panose="020B0609020204030204" pitchFamily="49" charset="0"/>
              </a:rPr>
              <a:t>.sh </a:t>
            </a:r>
            <a:r>
              <a:rPr lang="ko-KR" altLang="en-US" sz="1800"/>
              <a:t>으로 </a:t>
            </a:r>
            <a:r>
              <a:rPr lang="ko-KR" altLang="en-US" sz="1800" dirty="0"/>
              <a:t>실행</a:t>
            </a:r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AA3473FD-6749-19E9-231C-B14E83861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795" y="2285682"/>
            <a:ext cx="6306410" cy="362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130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044A65-F34B-4B75-8A8B-2D7ACDEC9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2D Convolution - </a:t>
            </a:r>
            <a:r>
              <a:rPr lang="ko-KR" altLang="en-US"/>
              <a:t>평가 기준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F171BF0-DBC9-4C0A-B394-9FC1DE585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800"/>
              <a:t>A (50</a:t>
            </a:r>
            <a:r>
              <a:rPr lang="ko-KR" altLang="en-US" sz="1800"/>
              <a:t>점</a:t>
            </a:r>
            <a:r>
              <a:rPr lang="en-US" altLang="ko-KR" sz="1800"/>
              <a:t>)</a:t>
            </a:r>
          </a:p>
          <a:p>
            <a:pPr lvl="1"/>
            <a:r>
              <a:rPr lang="ko-KR" altLang="en-US" sz="1600"/>
              <a:t>정확성 점수 </a:t>
            </a:r>
            <a:r>
              <a:rPr lang="en-US" altLang="ko-KR" sz="1600"/>
              <a:t>(25</a:t>
            </a:r>
            <a:r>
              <a:rPr lang="ko-KR" altLang="en-US" sz="1600"/>
              <a:t>점</a:t>
            </a:r>
            <a:r>
              <a:rPr lang="en-US" altLang="ko-KR" sz="1600"/>
              <a:t>)</a:t>
            </a:r>
          </a:p>
          <a:p>
            <a:pPr lvl="2"/>
            <a:r>
              <a:rPr lang="ko-KR" altLang="en-US" sz="1400"/>
              <a:t>무작위 인자들에 대해 </a:t>
            </a:r>
            <a:r>
              <a:rPr lang="en-US" altLang="ko-KR" sz="1400"/>
              <a:t>-v </a:t>
            </a:r>
            <a:r>
              <a:rPr lang="ko-KR" altLang="en-US" sz="1400"/>
              <a:t>옵션을 주어 값 검증을 통과해야 함</a:t>
            </a:r>
            <a:endParaRPr lang="en-US" altLang="ko-KR" sz="1400"/>
          </a:p>
          <a:p>
            <a:pPr lvl="2"/>
            <a:r>
              <a:rPr lang="ko-KR" altLang="en-US" sz="1400"/>
              <a:t>총 </a:t>
            </a:r>
            <a:r>
              <a:rPr lang="en-US" altLang="ko-KR" sz="1400"/>
              <a:t>10</a:t>
            </a:r>
            <a:r>
              <a:rPr lang="ko-KR" altLang="en-US" sz="1400"/>
              <a:t>개의 </a:t>
            </a:r>
            <a:r>
              <a:rPr lang="en-US" altLang="ko-KR" sz="1400"/>
              <a:t>test case</a:t>
            </a:r>
          </a:p>
          <a:p>
            <a:pPr lvl="1"/>
            <a:r>
              <a:rPr lang="ko-KR" altLang="en-US" sz="1600"/>
              <a:t>성능 점수 </a:t>
            </a:r>
            <a:r>
              <a:rPr lang="en-US" altLang="ko-KR" sz="1600"/>
              <a:t>(25</a:t>
            </a:r>
            <a:r>
              <a:rPr lang="ko-KR" altLang="en-US" sz="1600"/>
              <a:t>점</a:t>
            </a:r>
            <a:r>
              <a:rPr lang="en-US" altLang="ko-KR" sz="1600"/>
              <a:t>)</a:t>
            </a:r>
            <a:endParaRPr lang="en-US" altLang="ko-KR"/>
          </a:p>
          <a:p>
            <a:pPr lvl="2"/>
            <a:r>
              <a:rPr lang="ko-KR" altLang="en-US" sz="1400">
                <a:solidFill>
                  <a:srgbClr val="FF0000"/>
                </a:solidFill>
              </a:rPr>
              <a:t>상대 평가</a:t>
            </a:r>
            <a:r>
              <a:rPr lang="en-US" altLang="ko-KR" sz="1400">
                <a:solidFill>
                  <a:srgbClr val="FF0000"/>
                </a:solidFill>
              </a:rPr>
              <a:t>. </a:t>
            </a:r>
            <a:r>
              <a:rPr lang="ko-KR" altLang="en-US" sz="1400">
                <a:solidFill>
                  <a:srgbClr val="FF0000"/>
                </a:solidFill>
              </a:rPr>
              <a:t>수강생 중 가장 좋은 성능을 만점으로 하고</a:t>
            </a:r>
            <a:r>
              <a:rPr lang="en-US" altLang="ko-KR" sz="1400">
                <a:solidFill>
                  <a:srgbClr val="FF0000"/>
                </a:solidFill>
              </a:rPr>
              <a:t>, </a:t>
            </a:r>
            <a:r>
              <a:rPr lang="ko-KR" altLang="en-US" sz="1400">
                <a:solidFill>
                  <a:srgbClr val="FF0000"/>
                </a:solidFill>
              </a:rPr>
              <a:t>성능이 </a:t>
            </a:r>
            <a:r>
              <a:rPr lang="en-US" altLang="ko-KR" sz="1400">
                <a:solidFill>
                  <a:srgbClr val="FF0000"/>
                </a:solidFill>
              </a:rPr>
              <a:t>2</a:t>
            </a:r>
            <a:r>
              <a:rPr lang="ko-KR" altLang="en-US" sz="1400">
                <a:solidFill>
                  <a:srgbClr val="FF0000"/>
                </a:solidFill>
              </a:rPr>
              <a:t>배 떨어질 때마다 </a:t>
            </a:r>
            <a:r>
              <a:rPr lang="en-US" altLang="ko-KR" sz="1400">
                <a:solidFill>
                  <a:srgbClr val="FF0000"/>
                </a:solidFill>
              </a:rPr>
              <a:t>10% </a:t>
            </a:r>
            <a:r>
              <a:rPr lang="ko-KR" altLang="en-US" sz="1400">
                <a:solidFill>
                  <a:srgbClr val="FF0000"/>
                </a:solidFill>
              </a:rPr>
              <a:t>감점</a:t>
            </a:r>
            <a:r>
              <a:rPr lang="en-US" altLang="ko-KR" sz="1400">
                <a:solidFill>
                  <a:srgbClr val="FF0000"/>
                </a:solidFill>
              </a:rPr>
              <a:t>.</a:t>
            </a:r>
            <a:endParaRPr lang="en-US" altLang="ko-KR" sz="14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2"/>
            <a:r>
              <a:rPr lang="en-US" altLang="ko-KR" sz="1400"/>
              <a:t>ex. 1</a:t>
            </a:r>
            <a:r>
              <a:rPr lang="ko-KR" altLang="en-US" sz="1400"/>
              <a:t>등 프로그램이 </a:t>
            </a:r>
            <a:r>
              <a:rPr lang="en-US" altLang="ko-KR" sz="1400"/>
              <a:t>1</a:t>
            </a:r>
            <a:r>
              <a:rPr lang="ko-KR" altLang="en-US" sz="1400"/>
              <a:t>초가 걸린다면</a:t>
            </a:r>
            <a:r>
              <a:rPr lang="en-US" altLang="ko-KR" sz="1400"/>
              <a:t>, 8</a:t>
            </a:r>
            <a:r>
              <a:rPr lang="ko-KR" altLang="en-US" sz="1400"/>
              <a:t>초가 걸리는 프로그램은 성능 점수의 </a:t>
            </a:r>
            <a:r>
              <a:rPr lang="en-US" altLang="ko-KR" sz="1400"/>
              <a:t>70% </a:t>
            </a:r>
            <a:r>
              <a:rPr lang="ko-KR" altLang="en-US" sz="1400"/>
              <a:t>부여</a:t>
            </a:r>
            <a:endParaRPr lang="en-US" altLang="ko-KR" sz="1400"/>
          </a:p>
          <a:p>
            <a:pPr lvl="2"/>
            <a:r>
              <a:rPr lang="ko-KR" altLang="en-US" sz="1400"/>
              <a:t>적당히 큰 </a:t>
            </a:r>
            <a:r>
              <a:rPr lang="en-US" altLang="ko-KR" sz="1400"/>
              <a:t>workload</a:t>
            </a:r>
            <a:r>
              <a:rPr lang="ko-KR" altLang="en-US" sz="1400"/>
              <a:t>로 성능을 측정할 예정</a:t>
            </a:r>
            <a:endParaRPr lang="en-US" altLang="ko-KR" sz="1400"/>
          </a:p>
          <a:p>
            <a:r>
              <a:rPr lang="en-US" altLang="ko-KR" sz="1800"/>
              <a:t>B (50</a:t>
            </a:r>
            <a:r>
              <a:rPr lang="ko-KR" altLang="en-US" sz="1800"/>
              <a:t>점</a:t>
            </a:r>
            <a:r>
              <a:rPr lang="en-US" altLang="ko-KR" sz="1800"/>
              <a:t>)</a:t>
            </a:r>
          </a:p>
          <a:p>
            <a:pPr lvl="1"/>
            <a:r>
              <a:rPr lang="en-US" altLang="ko-KR" sz="1600"/>
              <a:t>A </a:t>
            </a:r>
            <a:r>
              <a:rPr lang="ko-KR" altLang="en-US" sz="1600"/>
              <a:t>와 같음</a:t>
            </a:r>
            <a:endParaRPr lang="en-US" altLang="ko-KR" sz="1600"/>
          </a:p>
        </p:txBody>
      </p:sp>
    </p:spTree>
    <p:extLst>
      <p:ext uri="{BB962C8B-B14F-4D97-AF65-F5344CB8AC3E}">
        <p14:creationId xmlns:p14="http://schemas.microsoft.com/office/powerpoint/2010/main" val="2644225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제약 조건</a:t>
            </a:r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5D405206-DEA7-4BDE-AD9A-212BBBA9B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배운 병렬화 방법 모두 사용 가능</a:t>
            </a:r>
            <a:endParaRPr lang="en-US" altLang="ko-KR" sz="1800" dirty="0"/>
          </a:p>
          <a:p>
            <a:pPr lvl="1"/>
            <a:r>
              <a:rPr lang="en-US" altLang="ko-KR" sz="1600"/>
              <a:t>A:</a:t>
            </a:r>
            <a:r>
              <a:rPr lang="ko-KR" altLang="en-US" sz="1600"/>
              <a:t> </a:t>
            </a:r>
            <a:r>
              <a:rPr lang="en-US" altLang="ko-KR" sz="1600"/>
              <a:t>Pthread, OpenMP, MPI</a:t>
            </a:r>
          </a:p>
          <a:p>
            <a:pPr lvl="1"/>
            <a:r>
              <a:rPr lang="en-US" altLang="ko-KR" sz="1600"/>
              <a:t>B: OpenCL, CUDA, MPI</a:t>
            </a:r>
          </a:p>
          <a:p>
            <a:endParaRPr lang="en-US" altLang="ko-KR" sz="1800"/>
          </a:p>
          <a:p>
            <a:r>
              <a:rPr lang="ko-KR" altLang="en-US" sz="1800"/>
              <a:t>외부 라이브러리 사용 금지</a:t>
            </a:r>
            <a:endParaRPr lang="en-US" altLang="ko-KR" sz="1800"/>
          </a:p>
          <a:p>
            <a:pPr lvl="1"/>
            <a:r>
              <a:rPr lang="en-US" sz="1600"/>
              <a:t>Intel </a:t>
            </a:r>
            <a:r>
              <a:rPr lang="en-US" sz="1600" dirty="0"/>
              <a:t>MKL, </a:t>
            </a:r>
            <a:r>
              <a:rPr lang="en-US" sz="1600" dirty="0" err="1"/>
              <a:t>clBLAS</a:t>
            </a:r>
            <a:r>
              <a:rPr lang="en-US" sz="1600"/>
              <a:t>, cuDNN, cuBLAS </a:t>
            </a:r>
            <a:r>
              <a:rPr lang="ko-KR" altLang="en-US" sz="1600"/>
              <a:t>등 </a:t>
            </a:r>
            <a:r>
              <a:rPr lang="en-US" sz="1600"/>
              <a:t>...</a:t>
            </a:r>
            <a:endParaRPr lang="en-US" sz="1600" dirty="0"/>
          </a:p>
          <a:p>
            <a:endParaRPr lang="en-US" altLang="ko-KR" sz="1800"/>
          </a:p>
          <a:p>
            <a:r>
              <a:rPr lang="ko-KR" altLang="en-US" sz="1800"/>
              <a:t>새 </a:t>
            </a:r>
            <a:r>
              <a:rPr lang="ko-KR" altLang="en-US" sz="1800" dirty="0"/>
              <a:t>파일을 추가 하거나 </a:t>
            </a:r>
            <a:r>
              <a:rPr lang="ko-KR" altLang="en-US" sz="1800"/>
              <a:t>이름 변경 가능</a:t>
            </a:r>
            <a:endParaRPr lang="en-US" altLang="ko-KR" sz="1800" dirty="0"/>
          </a:p>
          <a:p>
            <a:pPr lvl="1"/>
            <a:r>
              <a:rPr lang="en-US" sz="1600"/>
              <a:t>kernel.cl </a:t>
            </a:r>
            <a:r>
              <a:rPr lang="ko-KR" altLang="en-US" sz="1600" dirty="0"/>
              <a:t>추가</a:t>
            </a:r>
            <a:r>
              <a:rPr lang="en-US" altLang="ko-KR" sz="1600"/>
              <a:t>, convolution.</a:t>
            </a:r>
            <a:r>
              <a:rPr lang="en-US" altLang="ko-KR" sz="1600" dirty="0"/>
              <a:t>cpp</a:t>
            </a:r>
            <a:r>
              <a:rPr lang="ko-KR" altLang="en-US" sz="1600"/>
              <a:t>를 </a:t>
            </a:r>
            <a:r>
              <a:rPr lang="en-US" altLang="ko-KR" sz="1600"/>
              <a:t>convolution.</a:t>
            </a:r>
            <a:r>
              <a:rPr lang="en-US" altLang="ko-KR" sz="1600" dirty="0"/>
              <a:t>cu</a:t>
            </a:r>
            <a:r>
              <a:rPr lang="ko-KR" altLang="en-US" sz="1600" dirty="0"/>
              <a:t>로 </a:t>
            </a:r>
            <a:r>
              <a:rPr lang="ko-KR" altLang="en-US" sz="1600"/>
              <a:t>변경 등</a:t>
            </a:r>
            <a:endParaRPr lang="en-US" altLang="ko-KR" sz="1600"/>
          </a:p>
          <a:p>
            <a:pPr lvl="1"/>
            <a:r>
              <a:rPr lang="en-US" altLang="ko-KR" sz="1600"/>
              <a:t>Makefile </a:t>
            </a:r>
            <a:r>
              <a:rPr lang="ko-KR" altLang="en-US" sz="1600"/>
              <a:t>로 잘 컴파일 및 실행 되도록 유의</a:t>
            </a:r>
            <a:endParaRPr lang="en-US" altLang="ko-KR" sz="1600" dirty="0"/>
          </a:p>
          <a:p>
            <a:pPr lvl="1"/>
            <a:r>
              <a:rPr lang="en-US" altLang="ko-KR" sz="1600"/>
              <a:t>main.cpp, util.cpp, util.h convolution.h </a:t>
            </a:r>
            <a:r>
              <a:rPr lang="ko-KR" altLang="en-US" sz="1600"/>
              <a:t>는</a:t>
            </a:r>
            <a:r>
              <a:rPr lang="en-US" altLang="ko-KR" sz="1600"/>
              <a:t> </a:t>
            </a:r>
            <a:r>
              <a:rPr lang="ko-KR" altLang="en-US" sz="1600"/>
              <a:t>수정 불가능</a:t>
            </a:r>
            <a:endParaRPr lang="en-US" altLang="ko-KR" sz="1600"/>
          </a:p>
          <a:p>
            <a:pPr lvl="1"/>
            <a:r>
              <a:rPr lang="ko-KR" altLang="en-US" sz="1600"/>
              <a:t>부득이하게 </a:t>
            </a:r>
            <a:r>
              <a:rPr lang="ko-KR" altLang="en-US" sz="1600" dirty="0"/>
              <a:t>수정이 필요하다 생각되는 경우 문의</a:t>
            </a:r>
            <a:endParaRPr lang="en-US" altLang="ko-KR" sz="16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75726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EA88CD-0E93-FA26-742C-001877E79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제약 조건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FBAFD91-4D75-6EFC-B5D3-530B0C6F0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sz="1600"/>
              <a:t>메모리 레이아웃 변경</a:t>
            </a:r>
            <a:r>
              <a:rPr lang="en-US" altLang="ko-KR" sz="1600"/>
              <a:t>, </a:t>
            </a:r>
            <a:r>
              <a:rPr lang="ko-KR" altLang="en-US" sz="1600"/>
              <a:t>루프 순서 변경</a:t>
            </a:r>
            <a:r>
              <a:rPr lang="en-US" altLang="ko-KR" sz="1600"/>
              <a:t>, </a:t>
            </a:r>
            <a:r>
              <a:rPr lang="ko-KR" altLang="en-US" sz="1600"/>
              <a:t>패딩 데이터</a:t>
            </a:r>
            <a:r>
              <a:rPr lang="en-US" altLang="ko-KR" sz="1600"/>
              <a:t>/</a:t>
            </a:r>
            <a:r>
              <a:rPr lang="ko-KR" altLang="en-US" sz="1600"/>
              <a:t>연산 추가 등의 최적화 기법은 허용</a:t>
            </a:r>
            <a:endParaRPr lang="en-US" altLang="ko-KR" sz="1600"/>
          </a:p>
          <a:p>
            <a:pPr marL="457200" lvl="1" indent="0">
              <a:buNone/>
            </a:pPr>
            <a:r>
              <a:rPr lang="en-US" altLang="ko-KR" sz="1400"/>
              <a:t>	</a:t>
            </a:r>
            <a:endParaRPr lang="en-US" altLang="ko-KR" sz="1600"/>
          </a:p>
          <a:p>
            <a:r>
              <a:rPr lang="ko-KR" altLang="en-US" sz="1600"/>
              <a:t>연산량을 줄이는 변경은 어떤 것이든 불허</a:t>
            </a:r>
            <a:endParaRPr lang="en-US" altLang="ko-KR" sz="1600"/>
          </a:p>
          <a:p>
            <a:pPr lvl="1"/>
            <a:r>
              <a:rPr lang="ko-KR" altLang="en-US" sz="1400"/>
              <a:t>계산 복잡도가 다른 알고리즘을 써 연산의 양을 줄이거나</a:t>
            </a:r>
            <a:r>
              <a:rPr lang="en-US" altLang="ko-KR" sz="1400"/>
              <a:t>, </a:t>
            </a:r>
            <a:r>
              <a:rPr lang="ko-KR" altLang="en-US" sz="1400"/>
              <a:t>결과에 영향이 적을 만한 연산을 제외하는 등</a:t>
            </a:r>
            <a:endParaRPr lang="en-US" altLang="ko-KR" sz="1400"/>
          </a:p>
          <a:p>
            <a:pPr lvl="1"/>
            <a:endParaRPr lang="en-US" altLang="ko-KR" sz="1600"/>
          </a:p>
          <a:p>
            <a:r>
              <a:rPr lang="ko-KR" altLang="en-US" sz="1600"/>
              <a:t>애매한 것은 조교에게 문의할 것</a:t>
            </a:r>
            <a:endParaRPr lang="en-US" altLang="ko-KR" sz="1600"/>
          </a:p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FC70BFC-2899-9B36-D365-E1CDB9FC4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17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1155179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EA88CD-0E93-FA26-742C-001877E79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제약 조건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FBAFD91-4D75-6EFC-B5D3-530B0C6F0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f-ZA" altLang="ko-KR">
                <a:latin typeface="Consolas" panose="020B0609020204030204" pitchFamily="49" charset="0"/>
              </a:rPr>
              <a:t>convolution_init()</a:t>
            </a:r>
          </a:p>
          <a:p>
            <a:pPr lvl="1"/>
            <a:r>
              <a:rPr lang="af-ZA" altLang="ko-KR"/>
              <a:t>memcpy </a:t>
            </a:r>
            <a:r>
              <a:rPr lang="ko-KR" altLang="en-US"/>
              <a:t>불가</a:t>
            </a:r>
            <a:endParaRPr lang="en-US" altLang="ko-KR"/>
          </a:p>
          <a:p>
            <a:pPr lvl="1"/>
            <a:r>
              <a:rPr lang="af-ZA" altLang="ko-KR"/>
              <a:t>cudaMalloc </a:t>
            </a:r>
            <a:r>
              <a:rPr lang="ko-KR" altLang="en-US"/>
              <a:t>등 메모리 할당만 가능</a:t>
            </a:r>
            <a:endParaRPr lang="en-US" altLang="ko-KR"/>
          </a:p>
          <a:p>
            <a:endParaRPr lang="en-US" altLang="ko-KR"/>
          </a:p>
          <a:p>
            <a:r>
              <a:rPr lang="en-US" altLang="ko-KR">
                <a:latin typeface="Consolas" panose="020B0609020204030204" pitchFamily="49" charset="0"/>
              </a:rPr>
              <a:t>convolution()</a:t>
            </a:r>
          </a:p>
          <a:p>
            <a:pPr lvl="1"/>
            <a:r>
              <a:rPr lang="ko-KR" altLang="en-US"/>
              <a:t>모든 노드간</a:t>
            </a:r>
            <a:r>
              <a:rPr lang="en-US" altLang="ko-KR"/>
              <a:t>/</a:t>
            </a:r>
            <a:r>
              <a:rPr lang="ko-KR" altLang="en-US"/>
              <a:t>노드내 통신과 계산을 수행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FC70BFC-2899-9B36-D365-E1CDB9FC4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18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39822975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CBCD982-EB9E-B981-159C-B045FF60D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제출 방법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192CDEE-92C4-ED69-0BF7-6EF5DE391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/>
              <a:t>각자의 홈 디렉토리에 </a:t>
            </a:r>
            <a:r>
              <a:rPr lang="en-US" altLang="ko-KR" sz="1600"/>
              <a:t>~/</a:t>
            </a:r>
            <a:r>
              <a:rPr lang="en-US" altLang="ko-KR" sz="1600">
                <a:latin typeface="Consolas" panose="020B0609020204030204" pitchFamily="49" charset="0"/>
              </a:rPr>
              <a:t>submit/final/A</a:t>
            </a:r>
            <a:r>
              <a:rPr lang="ko-KR" altLang="en-US" sz="1600">
                <a:latin typeface="Consolas" panose="020B0609020204030204" pitchFamily="49" charset="0"/>
              </a:rPr>
              <a:t> 및 </a:t>
            </a:r>
            <a:r>
              <a:rPr lang="en-US" altLang="ko-KR" sz="1600">
                <a:latin typeface="Consolas" panose="020B0609020204030204" pitchFamily="49" charset="0"/>
              </a:rPr>
              <a:t>~/submit/final/B</a:t>
            </a:r>
            <a:r>
              <a:rPr lang="en-US" altLang="ko-KR" sz="1600"/>
              <a:t> </a:t>
            </a:r>
            <a:r>
              <a:rPr lang="ko-KR" altLang="en-US" sz="1600"/>
              <a:t>디렉토리 생성</a:t>
            </a:r>
            <a:endParaRPr lang="en-US" altLang="ko-KR" sz="1600"/>
          </a:p>
          <a:p>
            <a:r>
              <a:rPr lang="ko-KR" altLang="en-US" sz="1600"/>
              <a:t>구현한 파일들을 디렉토리 내에 복사</a:t>
            </a:r>
            <a:endParaRPr lang="en-US" altLang="ko-KR" sz="1600"/>
          </a:p>
          <a:p>
            <a:endParaRPr lang="en-US" altLang="ko-KR" sz="1600"/>
          </a:p>
          <a:p>
            <a:r>
              <a:rPr lang="ko-KR" altLang="en-US" sz="1600"/>
              <a:t>애초에 제출 디렉토리에서 작업하는 것도 가능</a:t>
            </a:r>
            <a:endParaRPr lang="en-US" altLang="ko-KR" sz="1600"/>
          </a:p>
          <a:p>
            <a:pPr lvl="1"/>
            <a:r>
              <a:rPr lang="ko-KR" altLang="en-US" sz="1400"/>
              <a:t>제출기한 전에 코드 정리를 할 것</a:t>
            </a:r>
            <a:r>
              <a:rPr lang="en-US" altLang="ko-KR" sz="1400"/>
              <a:t> (</a:t>
            </a:r>
            <a:r>
              <a:rPr lang="ko-KR" altLang="en-US" sz="1400"/>
              <a:t>디버깅 코드 삭제 등</a:t>
            </a:r>
            <a:r>
              <a:rPr lang="en-US" altLang="ko-KR" sz="1400"/>
              <a:t>)</a:t>
            </a:r>
            <a:endParaRPr lang="en-US" altLang="ko-KR" sz="1200"/>
          </a:p>
          <a:p>
            <a:pPr marL="0" indent="0">
              <a:buNone/>
            </a:pPr>
            <a:endParaRPr lang="en-US" altLang="ko-KR" sz="1600"/>
          </a:p>
          <a:p>
            <a:r>
              <a:rPr lang="en-US" altLang="ko-KR" sz="1600"/>
              <a:t>check-submit </a:t>
            </a:r>
            <a:r>
              <a:rPr lang="ko-KR" altLang="en-US" sz="1600"/>
              <a:t>유틸리티 활용</a:t>
            </a:r>
            <a:endParaRPr lang="en-US" altLang="ko-KR" sz="1600"/>
          </a:p>
          <a:p>
            <a:endParaRPr lang="ko-KR" altLang="en-US" sz="1600"/>
          </a:p>
          <a:p>
            <a:endParaRPr lang="ko-KR" altLang="en-US" sz="16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1C3F9E8-6846-552D-84E7-22986A3CB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19</a:t>
            </a:fld>
            <a:endParaRPr kumimoji="1" lang="x-none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C73113CC-715C-95DF-791C-670D2018F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222" y="3867947"/>
            <a:ext cx="5887556" cy="222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2998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주의사항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</a:rPr>
              <a:t>제출 기한</a:t>
            </a:r>
            <a:r>
              <a:rPr lang="en-US" altLang="ko-KR" sz="1800" b="1">
                <a:solidFill>
                  <a:srgbClr val="FF0000"/>
                </a:solidFill>
              </a:rPr>
              <a:t>: 5</a:t>
            </a:r>
            <a:r>
              <a:rPr lang="ko-KR" altLang="en-US" sz="1800" b="1">
                <a:solidFill>
                  <a:srgbClr val="FF0000"/>
                </a:solidFill>
              </a:rPr>
              <a:t>월 </a:t>
            </a:r>
            <a:r>
              <a:rPr lang="en-US" altLang="ko-KR" sz="1800" b="1">
                <a:solidFill>
                  <a:srgbClr val="FF0000"/>
                </a:solidFill>
              </a:rPr>
              <a:t>18</a:t>
            </a:r>
            <a:r>
              <a:rPr lang="ko-KR" altLang="en-US" sz="1800" b="1">
                <a:solidFill>
                  <a:srgbClr val="FF0000"/>
                </a:solidFill>
              </a:rPr>
              <a:t>일 </a:t>
            </a:r>
            <a:r>
              <a:rPr lang="en-US" altLang="ko-KR" sz="1800" b="1">
                <a:solidFill>
                  <a:srgbClr val="FF0000"/>
                </a:solidFill>
              </a:rPr>
              <a:t>(</a:t>
            </a:r>
            <a:r>
              <a:rPr lang="ko-KR" altLang="en-US" sz="1800" b="1">
                <a:solidFill>
                  <a:srgbClr val="FF0000"/>
                </a:solidFill>
              </a:rPr>
              <a:t>수</a:t>
            </a:r>
            <a:r>
              <a:rPr lang="en-US" altLang="ko-KR" sz="1800" b="1">
                <a:solidFill>
                  <a:srgbClr val="FF0000"/>
                </a:solidFill>
              </a:rPr>
              <a:t>) 23:29</a:t>
            </a:r>
            <a:endParaRPr lang="en-US" altLang="ko-KR" sz="1800" b="1" dirty="0">
              <a:solidFill>
                <a:srgbClr val="FF0000"/>
              </a:solidFill>
            </a:endParaRPr>
          </a:p>
          <a:p>
            <a:pPr marL="685800" lvl="2">
              <a:buClr>
                <a:srgbClr val="0052FF"/>
              </a:buClr>
            </a:pPr>
            <a:r>
              <a:rPr lang="ko-KR" altLang="en-US" dirty="0"/>
              <a:t>기한이 되면 프로그램이 자동으로 제출 파일을 복사해 감</a:t>
            </a:r>
            <a:endParaRPr lang="en-US" altLang="ko-KR" dirty="0"/>
          </a:p>
          <a:p>
            <a:pPr marL="685800" lvl="2">
              <a:buClr>
                <a:srgbClr val="0052FF"/>
              </a:buClr>
            </a:pPr>
            <a:r>
              <a:rPr lang="ko-KR" altLang="en-US" dirty="0"/>
              <a:t>파일명</a:t>
            </a:r>
            <a:r>
              <a:rPr lang="en-US" altLang="ko-KR" dirty="0"/>
              <a:t>, </a:t>
            </a:r>
            <a:r>
              <a:rPr lang="ko-KR" altLang="en-US" dirty="0"/>
              <a:t>디렉토리</a:t>
            </a:r>
            <a:r>
              <a:rPr lang="en-US" altLang="ko-KR" dirty="0"/>
              <a:t>, </a:t>
            </a:r>
            <a:r>
              <a:rPr lang="ko-KR" altLang="en-US" dirty="0"/>
              <a:t>형식을 정확히 지켰는지 체크</a:t>
            </a:r>
            <a:endParaRPr lang="en-US" altLang="ko-KR" dirty="0"/>
          </a:p>
          <a:p>
            <a:pPr marL="0" indent="0">
              <a:buNone/>
            </a:pPr>
            <a:endParaRPr lang="en-US" altLang="ko-KR" sz="1800" b="1" dirty="0">
              <a:solidFill>
                <a:srgbClr val="FF0000"/>
              </a:solidFill>
            </a:endParaRPr>
          </a:p>
          <a:p>
            <a:r>
              <a:rPr lang="ko-KR" altLang="en-US" sz="1800" b="1" dirty="0">
                <a:solidFill>
                  <a:srgbClr val="FF0000"/>
                </a:solidFill>
              </a:rPr>
              <a:t>조교가 실수를 수정해줄 것이라 기대하지 않을 것</a:t>
            </a:r>
            <a:endParaRPr lang="en-US" altLang="ko-KR" sz="1800" b="1" dirty="0">
              <a:solidFill>
                <a:srgbClr val="FF0000"/>
              </a:solidFill>
            </a:endParaRPr>
          </a:p>
          <a:p>
            <a:pPr lvl="1"/>
            <a:r>
              <a:rPr lang="ko-KR" altLang="en-US" sz="1600" dirty="0"/>
              <a:t>제출 디렉토리 확인</a:t>
            </a:r>
            <a:endParaRPr lang="en-US" altLang="ko-KR" sz="1600" dirty="0"/>
          </a:p>
          <a:p>
            <a:pPr lvl="1"/>
            <a:r>
              <a:rPr lang="ko-KR" altLang="en-US" sz="1600" dirty="0"/>
              <a:t>제출 파일명 확인</a:t>
            </a:r>
            <a:endParaRPr lang="en-US" altLang="ko-KR" sz="1600" dirty="0"/>
          </a:p>
          <a:p>
            <a:pPr lvl="1"/>
            <a:r>
              <a:rPr lang="ko-KR" altLang="en-US" sz="1600" dirty="0"/>
              <a:t>제출한 파일 내용 확인</a:t>
            </a:r>
            <a:endParaRPr lang="en-US" altLang="ko-KR" sz="1600" dirty="0"/>
          </a:p>
          <a:p>
            <a:pPr lvl="1"/>
            <a:r>
              <a:rPr lang="ko-KR" altLang="en-US" sz="1600" dirty="0"/>
              <a:t>프로그램이 불필요한 출력을 하는 지 확인</a:t>
            </a:r>
            <a:endParaRPr lang="en-US" altLang="ko-KR" sz="1600" dirty="0"/>
          </a:p>
          <a:p>
            <a:pPr lvl="1"/>
            <a:r>
              <a:rPr lang="ko-KR" altLang="en-US" sz="1600" dirty="0"/>
              <a:t>디버깅 코드 등 불필요한 코드를 모두 제거했는지 확인</a:t>
            </a:r>
            <a:endParaRPr lang="en-US" altLang="ko-KR" sz="1600" dirty="0">
              <a:solidFill>
                <a:srgbClr val="FF0000"/>
              </a:solidFill>
            </a:endParaRPr>
          </a:p>
          <a:p>
            <a:endParaRPr lang="en-US" altLang="ko-KR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615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03C1FA-DB21-4BB0-585E-478E24562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5/11 </a:t>
            </a:r>
            <a:r>
              <a:rPr lang="ko-KR" altLang="en-US"/>
              <a:t>추가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FBE894B-ECCB-E670-7D3B-FAF1950E2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/>
              <a:t>뼈대 코드의 </a:t>
            </a:r>
            <a:r>
              <a:rPr lang="en-US" altLang="ko-KR" sz="1800"/>
              <a:t>main.cpp </a:t>
            </a:r>
            <a:r>
              <a:rPr lang="ko-KR" altLang="en-US" sz="1800"/>
              <a:t>에 </a:t>
            </a:r>
            <a:r>
              <a:rPr lang="en-US" altLang="ko-KR" sz="1800"/>
              <a:t>avg. time </a:t>
            </a:r>
            <a:r>
              <a:rPr lang="ko-KR" altLang="en-US" sz="1800"/>
              <a:t>대신 </a:t>
            </a:r>
            <a:r>
              <a:rPr lang="en-US" altLang="ko-KR" sz="1800"/>
              <a:t>avg. FLOPS </a:t>
            </a:r>
            <a:r>
              <a:rPr lang="ko-KR" altLang="en-US" sz="1800"/>
              <a:t>를 출력하도록 변경</a:t>
            </a:r>
            <a:endParaRPr lang="en-US" altLang="ko-KR" sz="1800"/>
          </a:p>
          <a:p>
            <a:r>
              <a:rPr lang="ko-KR" altLang="en-US" sz="1800"/>
              <a:t>뼈대 코드의 </a:t>
            </a:r>
            <a:r>
              <a:rPr lang="en-US" altLang="ko-KR" sz="1800"/>
              <a:t>main.cpp </a:t>
            </a:r>
            <a:r>
              <a:rPr lang="ko-KR" altLang="en-US" sz="1800"/>
              <a:t>에 </a:t>
            </a:r>
            <a:r>
              <a:rPr lang="en-US" altLang="ko-KR" sz="1800"/>
              <a:t>dilation </a:t>
            </a:r>
            <a:r>
              <a:rPr lang="ko-KR" altLang="en-US" sz="1800"/>
              <a:t>의 기본값을 </a:t>
            </a:r>
            <a:r>
              <a:rPr lang="en-US" altLang="ko-KR" sz="1800"/>
              <a:t>1</a:t>
            </a:r>
            <a:r>
              <a:rPr lang="ko-KR" altLang="en-US" sz="1800"/>
              <a:t>로 변경</a:t>
            </a:r>
            <a:endParaRPr lang="en-US" altLang="ko-KR" sz="1800"/>
          </a:p>
          <a:p>
            <a:endParaRPr lang="en-US" altLang="ko-KR" sz="1800"/>
          </a:p>
          <a:p>
            <a:r>
              <a:rPr lang="ko-KR" altLang="en-US" sz="1800"/>
              <a:t>정확성 평가 시 입력 제약 조건</a:t>
            </a:r>
            <a:endParaRPr lang="en-US" altLang="ko-KR" sz="1800"/>
          </a:p>
          <a:p>
            <a:pPr lvl="1"/>
            <a:r>
              <a:rPr lang="en-US" altLang="ko-KR" sz="1600"/>
              <a:t>dilation: 1~5</a:t>
            </a:r>
          </a:p>
          <a:p>
            <a:pPr lvl="1"/>
            <a:r>
              <a:rPr lang="en-US" altLang="ko-KR" sz="1600"/>
              <a:t>padding: 0~10</a:t>
            </a:r>
          </a:p>
          <a:p>
            <a:pPr lvl="1"/>
            <a:r>
              <a:rPr lang="en-US" altLang="ko-KR" sz="1600"/>
              <a:t>stride: 1~5</a:t>
            </a:r>
          </a:p>
          <a:p>
            <a:pPr lvl="1"/>
            <a:r>
              <a:rPr lang="en-US" altLang="ko-KR" sz="1600"/>
              <a:t>Node </a:t>
            </a:r>
            <a:r>
              <a:rPr lang="ko-KR" altLang="en-US" sz="1600"/>
              <a:t>개수</a:t>
            </a:r>
            <a:r>
              <a:rPr lang="en-US" altLang="ko-KR" sz="1600"/>
              <a:t>: 1~2</a:t>
            </a:r>
          </a:p>
          <a:p>
            <a:pPr lvl="1"/>
            <a:r>
              <a:rPr lang="en-US" altLang="ko-KR" sz="1600"/>
              <a:t>N, C, H, W, K, R, S: 1~1024</a:t>
            </a:r>
          </a:p>
          <a:p>
            <a:endParaRPr lang="ko-KR" altLang="en-US" sz="18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CD8CCEC-75D7-B25F-9088-AB2200390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21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33095072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03C1FA-DB21-4BB0-585E-478E24562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5/11 </a:t>
            </a:r>
            <a:r>
              <a:rPr lang="ko-KR" altLang="en-US"/>
              <a:t>추가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FBE894B-ECCB-E670-7D3B-FAF1950E2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/>
              <a:t>성능 평가 시 입력 제약 조건</a:t>
            </a:r>
            <a:endParaRPr lang="en-US" altLang="ko-KR" sz="1800"/>
          </a:p>
          <a:p>
            <a:pPr lvl="1"/>
            <a:r>
              <a:rPr lang="en-US" altLang="ko-KR" sz="1600"/>
              <a:t>dilation: 1</a:t>
            </a:r>
          </a:p>
          <a:p>
            <a:pPr lvl="1"/>
            <a:r>
              <a:rPr lang="en-US" altLang="ko-KR" sz="1600"/>
              <a:t>padding: 0</a:t>
            </a:r>
          </a:p>
          <a:p>
            <a:pPr lvl="1"/>
            <a:r>
              <a:rPr lang="en-US" altLang="ko-KR" sz="1600"/>
              <a:t>stride: 1</a:t>
            </a:r>
          </a:p>
          <a:p>
            <a:pPr lvl="1"/>
            <a:r>
              <a:rPr lang="en-US" altLang="ko-KR" sz="1600"/>
              <a:t>Node </a:t>
            </a:r>
            <a:r>
              <a:rPr lang="ko-KR" altLang="en-US" sz="1600"/>
              <a:t>개수</a:t>
            </a:r>
            <a:r>
              <a:rPr lang="en-US" altLang="ko-KR" sz="1600"/>
              <a:t>: 2</a:t>
            </a:r>
          </a:p>
          <a:p>
            <a:pPr lvl="1"/>
            <a:r>
              <a:rPr lang="en-US" altLang="ko-KR" sz="1600"/>
              <a:t>N, C, K, H, W: 32 </a:t>
            </a:r>
            <a:r>
              <a:rPr lang="ko-KR" altLang="en-US" sz="1600"/>
              <a:t>이상의 적당히 큰 </a:t>
            </a:r>
            <a:r>
              <a:rPr lang="en-US" altLang="ko-KR" sz="1600"/>
              <a:t>2</a:t>
            </a:r>
            <a:r>
              <a:rPr lang="ko-KR" altLang="en-US" sz="1600"/>
              <a:t>의 지수승</a:t>
            </a:r>
            <a:endParaRPr lang="en-US" altLang="ko-KR" sz="1600"/>
          </a:p>
          <a:p>
            <a:pPr lvl="1"/>
            <a:r>
              <a:rPr lang="en-US" altLang="ko-KR" sz="1600"/>
              <a:t>R, S: 16</a:t>
            </a:r>
          </a:p>
          <a:p>
            <a:pPr marL="0" indent="0">
              <a:buNone/>
            </a:pPr>
            <a:endParaRPr lang="en-US" altLang="ko-KR" sz="1800"/>
          </a:p>
          <a:p>
            <a:r>
              <a:rPr lang="ko-KR" altLang="en-US" sz="1800"/>
              <a:t>향후 공지사항은 본 슬라이드에 추가할 예정</a:t>
            </a:r>
            <a:endParaRPr lang="en-US" altLang="ko-KR" sz="1800"/>
          </a:p>
          <a:p>
            <a:endParaRPr lang="ko-KR" altLang="en-US" sz="18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CD8CCEC-75D7-B25F-9088-AB2200390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22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29418759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03C1FA-DB21-4BB0-585E-478E24562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5/11 </a:t>
            </a:r>
            <a:r>
              <a:rPr lang="ko-KR" altLang="en-US"/>
              <a:t>추가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FBE894B-ECCB-E670-7D3B-FAF1950E2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/>
              <a:t>뼈대 코드 </a:t>
            </a:r>
            <a:r>
              <a:rPr lang="en-US" altLang="ko-KR" sz="1800"/>
              <a:t>main.cpp </a:t>
            </a:r>
            <a:r>
              <a:rPr lang="ko-KR" altLang="en-US" sz="1800"/>
              <a:t>오류 수정</a:t>
            </a:r>
            <a:endParaRPr lang="en-US" altLang="ko-KR" sz="1800"/>
          </a:p>
          <a:p>
            <a:endParaRPr lang="en-US" altLang="ko-KR" sz="1800"/>
          </a:p>
          <a:p>
            <a:endParaRPr lang="en-US" altLang="ko-KR" sz="1800"/>
          </a:p>
          <a:p>
            <a:r>
              <a:rPr lang="en-US" altLang="ko-KR" sz="1800"/>
              <a:t>Hint</a:t>
            </a:r>
          </a:p>
          <a:p>
            <a:pPr lvl="1"/>
            <a:r>
              <a:rPr lang="ko-KR" altLang="en-US" sz="1600"/>
              <a:t>행렬 곱에서 </a:t>
            </a:r>
            <a:r>
              <a:rPr lang="en-US" altLang="ko-KR" sz="1600"/>
              <a:t>C</a:t>
            </a:r>
            <a:r>
              <a:rPr lang="ko-KR" altLang="en-US" sz="1600"/>
              <a:t>를 행 기준으로 나누었던 것처럼 </a:t>
            </a:r>
            <a:r>
              <a:rPr lang="en-US" altLang="ko-KR" sz="1600"/>
              <a:t>convolution </a:t>
            </a:r>
            <a:r>
              <a:rPr lang="ko-KR" altLang="en-US" sz="1600"/>
              <a:t>의 출력을 나누어서 처리하기</a:t>
            </a:r>
            <a:endParaRPr lang="en-US" altLang="ko-KR" sz="1600"/>
          </a:p>
          <a:p>
            <a:pPr lvl="1"/>
            <a:r>
              <a:rPr lang="en-US" altLang="ko-KR" sz="1600"/>
              <a:t>N </a:t>
            </a:r>
            <a:r>
              <a:rPr lang="ko-KR" altLang="en-US" sz="1600"/>
              <a:t>기준으로 나누고</a:t>
            </a:r>
            <a:r>
              <a:rPr lang="en-US" altLang="ko-KR" sz="1600"/>
              <a:t>, </a:t>
            </a:r>
            <a:r>
              <a:rPr lang="ko-KR" altLang="en-US" sz="1600"/>
              <a:t>부족하다면 </a:t>
            </a:r>
            <a:r>
              <a:rPr lang="en-US" altLang="ko-KR" sz="1600"/>
              <a:t>K </a:t>
            </a:r>
            <a:r>
              <a:rPr lang="ko-KR" altLang="en-US" sz="1600"/>
              <a:t>도 나누면 될 것</a:t>
            </a:r>
            <a:endParaRPr lang="en-US" altLang="ko-KR" sz="1600"/>
          </a:p>
          <a:p>
            <a:pPr lvl="1"/>
            <a:endParaRPr lang="en-US" altLang="ko-KR" sz="1600"/>
          </a:p>
          <a:p>
            <a:pPr lvl="1"/>
            <a:endParaRPr lang="ko-KR" altLang="en-US" sz="16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CD8CCEC-75D7-B25F-9088-AB2200390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23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25460096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03C1FA-DB21-4BB0-585E-478E24562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5/13 </a:t>
            </a:r>
            <a:r>
              <a:rPr lang="ko-KR" altLang="en-US"/>
              <a:t>추가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FBE894B-ECCB-E670-7D3B-FAF1950E2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800"/>
              <a:t>Reference </a:t>
            </a:r>
            <a:r>
              <a:rPr lang="ko-KR" altLang="en-US" sz="1800"/>
              <a:t>성능</a:t>
            </a:r>
            <a:endParaRPr lang="en-US" altLang="ko-KR" sz="1800"/>
          </a:p>
          <a:p>
            <a:pPr lvl="1"/>
            <a:r>
              <a:rPr lang="ko-KR" altLang="en-US" sz="1600"/>
              <a:t>작년 학부 수업에서 </a:t>
            </a:r>
            <a:r>
              <a:rPr lang="en-US" altLang="ko-KR" sz="1600"/>
              <a:t>1</a:t>
            </a:r>
            <a:r>
              <a:rPr lang="ko-KR" altLang="en-US" sz="1600"/>
              <a:t>등을 한 학생의 </a:t>
            </a:r>
            <a:r>
              <a:rPr lang="en-US" altLang="ko-KR" sz="1600"/>
              <a:t>convolution </a:t>
            </a:r>
            <a:r>
              <a:rPr lang="ko-KR" altLang="en-US" sz="1600"/>
              <a:t>커널을 가져와 돌린 성능</a:t>
            </a:r>
            <a:endParaRPr lang="en-US" altLang="ko-KR" sz="1600"/>
          </a:p>
          <a:p>
            <a:pPr lvl="1"/>
            <a:r>
              <a:rPr lang="pt-BR" altLang="ko-KR" sz="1600">
                <a:latin typeface="Consolas" panose="020B0609020204030204" pitchFamily="49" charset="0"/>
              </a:rPr>
              <a:t>./run.sh -n 10 32 64 256 256 64 16 16</a:t>
            </a:r>
            <a:endParaRPr lang="en-US" altLang="ko-KR" sz="1600">
              <a:latin typeface="Consolas" panose="020B0609020204030204" pitchFamily="49" charset="0"/>
            </a:endParaRPr>
          </a:p>
          <a:p>
            <a:pPr lvl="1"/>
            <a:r>
              <a:rPr lang="en-US" altLang="ko-KR" sz="1600"/>
              <a:t>2Node, 8GPU </a:t>
            </a:r>
            <a:r>
              <a:rPr lang="ko-KR" altLang="en-US" sz="1600"/>
              <a:t>기준 약 </a:t>
            </a:r>
            <a:r>
              <a:rPr lang="en-US" altLang="ko-KR" sz="1600"/>
              <a:t>8000 GFLOPS</a:t>
            </a:r>
          </a:p>
          <a:p>
            <a:endParaRPr lang="en-US" altLang="ko-KR" sz="1800"/>
          </a:p>
          <a:p>
            <a:r>
              <a:rPr lang="en-US" altLang="ko-KR" sz="1600"/>
              <a:t>1</a:t>
            </a:r>
            <a:r>
              <a:rPr lang="ko-KR" altLang="en-US" sz="1600"/>
              <a:t>등의 성능이 너무 높은 경우 성능 평가 기준을 완화할 수 있음</a:t>
            </a:r>
            <a:endParaRPr lang="en-US" altLang="ko-KR" sz="16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CD8CCEC-75D7-B25F-9088-AB2200390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24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39521219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03C1FA-DB21-4BB0-585E-478E24562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5/13 </a:t>
            </a:r>
            <a:r>
              <a:rPr lang="ko-KR" altLang="en-US"/>
              <a:t>추가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FBE894B-ECCB-E670-7D3B-FAF1950E2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800"/>
              <a:t>Vector io </a:t>
            </a:r>
            <a:r>
              <a:rPr lang="ko-KR" altLang="en-US" sz="1800"/>
              <a:t>예시 코드</a:t>
            </a:r>
            <a:endParaRPr lang="en-US" altLang="ko-KR" sz="1800"/>
          </a:p>
          <a:p>
            <a:pPr lvl="1"/>
            <a:r>
              <a:rPr lang="en-US" altLang="ko-KR" sz="1400">
                <a:latin typeface="Consolas" panose="020B0609020204030204" pitchFamily="49" charset="0"/>
              </a:rPr>
              <a:t>/skeleton/vector_io</a:t>
            </a:r>
          </a:p>
          <a:p>
            <a:pPr lvl="1"/>
            <a:r>
              <a:rPr lang="en-US" altLang="ko-KR" sz="1400"/>
              <a:t>make </a:t>
            </a:r>
            <a:r>
              <a:rPr lang="ko-KR" altLang="en-US" sz="1400"/>
              <a:t>로 컴파일</a:t>
            </a:r>
            <a:r>
              <a:rPr lang="en-US" altLang="ko-KR" sz="1400"/>
              <a:t>, ./run.sh </a:t>
            </a:r>
            <a:r>
              <a:rPr lang="ko-KR" altLang="en-US" sz="1400"/>
              <a:t>로 실행</a:t>
            </a:r>
            <a:endParaRPr lang="en-US" altLang="ko-KR" sz="1400"/>
          </a:p>
          <a:p>
            <a:pPr lvl="1"/>
            <a:r>
              <a:rPr lang="en-US" altLang="ko-KR" sz="1400"/>
              <a:t>main.cu </a:t>
            </a:r>
            <a:r>
              <a:rPr lang="ko-KR" altLang="en-US" sz="1400"/>
              <a:t>에 세 가지 방식의 </a:t>
            </a:r>
            <a:r>
              <a:rPr lang="en-US" altLang="ko-KR" sz="1400"/>
              <a:t>vector copy </a:t>
            </a:r>
            <a:r>
              <a:rPr lang="ko-KR" altLang="en-US" sz="1400"/>
              <a:t>연산이 구현되어 있음</a:t>
            </a:r>
            <a:endParaRPr lang="en-US" altLang="ko-KR" sz="1400"/>
          </a:p>
          <a:p>
            <a:pPr lvl="1"/>
            <a:r>
              <a:rPr lang="en-US" altLang="ko-KR" sz="1400"/>
              <a:t>vector io </a:t>
            </a:r>
            <a:r>
              <a:rPr lang="ko-KR" altLang="en-US" sz="1400"/>
              <a:t>를 사용한 경우 </a:t>
            </a:r>
            <a:r>
              <a:rPr lang="en-US" altLang="ko-KR" sz="1400"/>
              <a:t>vector copy </a:t>
            </a:r>
            <a:r>
              <a:rPr lang="ko-KR" altLang="en-US" sz="1400"/>
              <a:t>성능이 향상되는 것을 확인할 수 있음</a:t>
            </a:r>
            <a:endParaRPr lang="en-US" altLang="ko-KR" sz="14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CD8CCEC-75D7-B25F-9088-AB2200390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x-none" altLang="en-US" smtClean="0"/>
              <a:t>25</a:t>
            </a:fld>
            <a:endParaRPr kumimoji="1" lang="x-none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6B4788D-A8DB-6D30-D0DE-C34D152DA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457" y="3098814"/>
            <a:ext cx="5153086" cy="288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201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18743</TotalTime>
  <Words>1283</Words>
  <Application>Microsoft Office PowerPoint</Application>
  <PresentationFormat>화면 슬라이드 쇼(4:3)</PresentationFormat>
  <Paragraphs>268</Paragraphs>
  <Slides>25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1" baseType="lpstr">
      <vt:lpstr>Avenir Light</vt:lpstr>
      <vt:lpstr>Arial</vt:lpstr>
      <vt:lpstr>Calibri</vt:lpstr>
      <vt:lpstr>Cambria Math</vt:lpstr>
      <vt:lpstr>Consolas</vt:lpstr>
      <vt:lpstr>Office 테마</vt:lpstr>
      <vt:lpstr>병렬처리 Final Exam</vt:lpstr>
      <vt:lpstr>Final Exam</vt:lpstr>
      <vt:lpstr>2D Convolution</vt:lpstr>
      <vt:lpstr>2D Convolution</vt:lpstr>
      <vt:lpstr>2D Convolution</vt:lpstr>
      <vt:lpstr>2D Convolution</vt:lpstr>
      <vt:lpstr>2D Convolution</vt:lpstr>
      <vt:lpstr>2D Convolution</vt:lpstr>
      <vt:lpstr>Convolution Variations</vt:lpstr>
      <vt:lpstr>2D Convolution</vt:lpstr>
      <vt:lpstr>목표</vt:lpstr>
      <vt:lpstr>뼈대 코드</vt:lpstr>
      <vt:lpstr>2D Convolution - 실행</vt:lpstr>
      <vt:lpstr>2D Convolution - 실행</vt:lpstr>
      <vt:lpstr>2D Convolution - 평가 기준</vt:lpstr>
      <vt:lpstr>제약 조건</vt:lpstr>
      <vt:lpstr>제약 조건</vt:lpstr>
      <vt:lpstr>제약 조건</vt:lpstr>
      <vt:lpstr>제출 방법</vt:lpstr>
      <vt:lpstr>주의사항</vt:lpstr>
      <vt:lpstr>5/11 추가</vt:lpstr>
      <vt:lpstr>5/11 추가</vt:lpstr>
      <vt:lpstr>5/11 추가</vt:lpstr>
      <vt:lpstr>5/13 추가</vt:lpstr>
      <vt:lpstr>5/13 추가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SamsungDS22-TASession-5</dc:title>
  <dc:creator>Lee Jaejin</dc:creator>
  <cp:lastModifiedBy>김 진표</cp:lastModifiedBy>
  <cp:revision>1244</cp:revision>
  <cp:lastPrinted>2021-03-16T07:05:31Z</cp:lastPrinted>
  <dcterms:created xsi:type="dcterms:W3CDTF">2020-09-26T01:40:13Z</dcterms:created>
  <dcterms:modified xsi:type="dcterms:W3CDTF">2022-05-13T08:27:44Z</dcterms:modified>
</cp:coreProperties>
</file>