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1"/>
  </p:sldMasterIdLst>
  <p:notesMasterIdLst>
    <p:notesMasterId r:id="rId4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70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81" r:id="rId21"/>
    <p:sldId id="277" r:id="rId22"/>
    <p:sldId id="278" r:id="rId23"/>
    <p:sldId id="279" r:id="rId24"/>
    <p:sldId id="280" r:id="rId25"/>
    <p:sldId id="282" r:id="rId26"/>
    <p:sldId id="283" r:id="rId27"/>
    <p:sldId id="284" r:id="rId28"/>
    <p:sldId id="286" r:id="rId29"/>
    <p:sldId id="289" r:id="rId30"/>
    <p:sldId id="290" r:id="rId31"/>
    <p:sldId id="291" r:id="rId32"/>
    <p:sldId id="292" r:id="rId33"/>
    <p:sldId id="299" r:id="rId34"/>
    <p:sldId id="293" r:id="rId35"/>
    <p:sldId id="296" r:id="rId36"/>
    <p:sldId id="297" r:id="rId37"/>
    <p:sldId id="294" r:id="rId38"/>
    <p:sldId id="295" r:id="rId39"/>
    <p:sldId id="300" r:id="rId40"/>
  </p:sldIdLst>
  <p:sldSz cx="9144000" cy="6858000" type="screen4x3"/>
  <p:notesSz cx="6858000" cy="9144000"/>
  <p:embeddedFontLst>
    <p:embeddedFont>
      <p:font typeface="NanumGothic" panose="020B0600000101010101" charset="-127"/>
      <p:regular r:id="rId42"/>
      <p:bold r:id="rId43"/>
    </p:embeddedFont>
    <p:embeddedFont>
      <p:font typeface="Calibri" panose="020F0502020204030204" pitchFamily="34" charset="0"/>
      <p:regular r:id="rId44"/>
      <p:bold r:id="rId44"/>
      <p:italic r:id="rId44"/>
      <p:boldItalic r:id="rId44"/>
    </p:embeddedFont>
    <p:embeddedFont>
      <p:font typeface="Cambria Math" panose="02040503050406030204" pitchFamily="18" charset="0"/>
      <p:regular r:id="rId45"/>
    </p:embeddedFont>
    <p:embeddedFont>
      <p:font typeface="Consolas" panose="020B0609020204030204" pitchFamily="49" charset="0"/>
      <p:regular r:id="rId46"/>
      <p:bold r:id="rId47"/>
      <p:italic r:id="rId48"/>
      <p:boldItalic r:id="rId49"/>
    </p:embeddedFont>
    <p:embeddedFont>
      <p:font typeface="맑은 고딕" panose="020B0503020000020004" pitchFamily="50" charset="-127"/>
      <p:regular r:id="rId50"/>
      <p:bold r:id="rId5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5F"/>
    <a:srgbClr val="FFEF00"/>
    <a:srgbClr val="00007F"/>
    <a:srgbClr val="011EAA"/>
    <a:srgbClr val="005493"/>
    <a:srgbClr val="011893"/>
    <a:srgbClr val="FFE000"/>
    <a:srgbClr val="3CA600"/>
    <a:srgbClr val="0080FF"/>
    <a:srgbClr val="A8D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91"/>
    <p:restoredTop sz="96327"/>
  </p:normalViewPr>
  <p:slideViewPr>
    <p:cSldViewPr snapToGrid="0" snapToObjects="1" showGuides="1">
      <p:cViewPr varScale="1">
        <p:scale>
          <a:sx n="129" d="100"/>
          <a:sy n="129" d="100"/>
        </p:scale>
        <p:origin x="163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NUL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496B9-EC76-334B-AF65-171538A24E83}" type="datetimeFigureOut">
              <a:rPr kumimoji="1" lang="ko-Kore-KR" altLang="en-US" smtClean="0"/>
              <a:t>06/09/2022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458AF-7AF6-5648-8460-C71473886DF4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2844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218714"/>
          </a:xfrm>
        </p:spPr>
        <p:txBody>
          <a:bodyPr anchor="b"/>
          <a:lstStyle>
            <a:lvl1pPr algn="ctr">
              <a:lnSpc>
                <a:spcPct val="150000"/>
              </a:lnSpc>
              <a:defRPr sz="3200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40479"/>
            <a:ext cx="6858000" cy="171175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EE06F4E-EB94-3B4F-BB09-BAE2C4E2ABB6}"/>
              </a:ext>
            </a:extLst>
          </p:cNvPr>
          <p:cNvGrpSpPr/>
          <p:nvPr userDrawn="1"/>
        </p:nvGrpSpPr>
        <p:grpSpPr>
          <a:xfrm>
            <a:off x="435143" y="0"/>
            <a:ext cx="8278583" cy="3470080"/>
            <a:chOff x="435143" y="0"/>
            <a:chExt cx="8278583" cy="3470080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DB7EF517-8A74-314A-B079-312E11663784}"/>
                </a:ext>
              </a:extLst>
            </p:cNvPr>
            <p:cNvSpPr/>
            <p:nvPr userDrawn="1"/>
          </p:nvSpPr>
          <p:spPr>
            <a:xfrm rot="10800000">
              <a:off x="435143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24265CAD-F257-D747-B0BC-BF061A52B38A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5143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73C19D32-31B7-2B4C-BD56-76ECDCB4307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5142" y="3470080"/>
              <a:ext cx="8100000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D298456C-F362-BC43-A82F-BB65FFCDA888}"/>
                </a:ext>
              </a:extLst>
            </p:cNvPr>
            <p:cNvSpPr/>
            <p:nvPr userDrawn="1"/>
          </p:nvSpPr>
          <p:spPr>
            <a:xfrm rot="10800000" flipH="1">
              <a:off x="8533726" y="3290080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059E5558-4414-0A4A-AA8B-49573BC62F36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8713726" y="0"/>
              <a:ext cx="0" cy="338008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216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6628631" cy="55689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 baseline="0"/>
            </a:lvl1pPr>
            <a:lvl2pPr>
              <a:lnSpc>
                <a:spcPct val="160000"/>
              </a:lnSpc>
              <a:defRPr baseline="0"/>
            </a:lvl2pPr>
            <a:lvl3pPr>
              <a:lnSpc>
                <a:spcPct val="160000"/>
              </a:lnSpc>
              <a:defRPr baseline="0"/>
            </a:lvl3pPr>
            <a:lvl4pPr>
              <a:lnSpc>
                <a:spcPct val="160000"/>
              </a:lnSpc>
              <a:defRPr baseline="0"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912E92B-77C7-1447-9B42-9A940E382D36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9" name="호 8">
              <a:extLst>
                <a:ext uri="{FF2B5EF4-FFF2-40B4-BE49-F238E27FC236}">
                  <a16:creationId xmlns:a16="http://schemas.microsoft.com/office/drawing/2014/main" id="{B3F5AF0E-4392-1041-88EB-D44F7CEED532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DA664CE6-EA38-1B42-8C81-E94570579C45}"/>
                </a:ext>
              </a:extLst>
            </p:cNvPr>
            <p:cNvCxnSpPr>
              <a:cxnSpLocks/>
              <a:stCxn id="9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47EB89D0-291D-CA40-8ED2-AF008B8205F7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호 11">
              <a:extLst>
                <a:ext uri="{FF2B5EF4-FFF2-40B4-BE49-F238E27FC236}">
                  <a16:creationId xmlns:a16="http://schemas.microsoft.com/office/drawing/2014/main" id="{9E49F28F-3C32-5449-9849-20F7B5EF1B31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" name="직선 연결선[R] 12">
              <a:extLst>
                <a:ext uri="{FF2B5EF4-FFF2-40B4-BE49-F238E27FC236}">
                  <a16:creationId xmlns:a16="http://schemas.microsoft.com/office/drawing/2014/main" id="{CF0317EE-2B60-9C47-A33D-039B63AD2609}"/>
                </a:ext>
              </a:extLst>
            </p:cNvPr>
            <p:cNvCxnSpPr>
              <a:cxnSpLocks/>
              <a:stCxn id="12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389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60000"/>
              </a:lnSpc>
              <a:defRPr/>
            </a:lvl1pPr>
            <a:lvl2pPr>
              <a:lnSpc>
                <a:spcPct val="160000"/>
              </a:lnSpc>
              <a:defRPr/>
            </a:lvl2pPr>
            <a:lvl3pPr>
              <a:lnSpc>
                <a:spcPct val="160000"/>
              </a:lnSpc>
              <a:defRPr/>
            </a:lvl3pPr>
            <a:lvl4pPr>
              <a:lnSpc>
                <a:spcPct val="160000"/>
              </a:lnSpc>
              <a:defRPr/>
            </a:lvl4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5402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6628632" cy="55689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94344EC-9E4D-F24B-B9B5-45A4E1FB57E4}"/>
              </a:ext>
            </a:extLst>
          </p:cNvPr>
          <p:cNvGrpSpPr/>
          <p:nvPr userDrawn="1"/>
        </p:nvGrpSpPr>
        <p:grpSpPr>
          <a:xfrm>
            <a:off x="468000" y="-10183"/>
            <a:ext cx="7006945" cy="934614"/>
            <a:chOff x="430339" y="-10183"/>
            <a:chExt cx="7006945" cy="934614"/>
          </a:xfrm>
        </p:grpSpPr>
        <p:sp>
          <p:nvSpPr>
            <p:cNvPr id="14" name="호 13">
              <a:extLst>
                <a:ext uri="{FF2B5EF4-FFF2-40B4-BE49-F238E27FC236}">
                  <a16:creationId xmlns:a16="http://schemas.microsoft.com/office/drawing/2014/main" id="{15005071-F4E5-AF47-BDA0-4C405B354A3C}"/>
                </a:ext>
              </a:extLst>
            </p:cNvPr>
            <p:cNvSpPr/>
            <p:nvPr userDrawn="1"/>
          </p:nvSpPr>
          <p:spPr>
            <a:xfrm rot="10800000">
              <a:off x="430339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5" name="직선 연결선[R] 14">
              <a:extLst>
                <a:ext uri="{FF2B5EF4-FFF2-40B4-BE49-F238E27FC236}">
                  <a16:creationId xmlns:a16="http://schemas.microsoft.com/office/drawing/2014/main" id="{C9073957-23C6-E14D-92DD-DDC80AAA5772}"/>
                </a:ext>
              </a:extLst>
            </p:cNvPr>
            <p:cNvCxnSpPr>
              <a:cxnSpLocks/>
              <a:stCxn id="14" idx="2"/>
            </p:cNvCxnSpPr>
            <p:nvPr userDrawn="1"/>
          </p:nvCxnSpPr>
          <p:spPr>
            <a:xfrm flipV="1">
              <a:off x="430339" y="1"/>
              <a:ext cx="0" cy="83443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ED8CB3FC-6472-E548-8597-68C0C4BB31B8}"/>
                </a:ext>
              </a:extLst>
            </p:cNvPr>
            <p:cNvCxnSpPr>
              <a:cxnSpLocks/>
              <a:endCxn id="14" idx="0"/>
            </p:cNvCxnSpPr>
            <p:nvPr userDrawn="1"/>
          </p:nvCxnSpPr>
          <p:spPr>
            <a:xfrm flipH="1">
              <a:off x="520339" y="924431"/>
              <a:ext cx="6826945" cy="0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호 16">
              <a:extLst>
                <a:ext uri="{FF2B5EF4-FFF2-40B4-BE49-F238E27FC236}">
                  <a16:creationId xmlns:a16="http://schemas.microsoft.com/office/drawing/2014/main" id="{BCB457B0-10EA-4046-8E82-7744EFD0126A}"/>
                </a:ext>
              </a:extLst>
            </p:cNvPr>
            <p:cNvSpPr/>
            <p:nvPr userDrawn="1"/>
          </p:nvSpPr>
          <p:spPr>
            <a:xfrm rot="10800000" flipH="1">
              <a:off x="7257284" y="744431"/>
              <a:ext cx="180000" cy="180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8" name="직선 연결선[R] 17">
              <a:extLst>
                <a:ext uri="{FF2B5EF4-FFF2-40B4-BE49-F238E27FC236}">
                  <a16:creationId xmlns:a16="http://schemas.microsoft.com/office/drawing/2014/main" id="{BE8A0959-E66A-BD45-A866-915FD0821CB6}"/>
                </a:ext>
              </a:extLst>
            </p:cNvPr>
            <p:cNvCxnSpPr>
              <a:cxnSpLocks/>
              <a:stCxn id="17" idx="2"/>
            </p:cNvCxnSpPr>
            <p:nvPr userDrawn="1"/>
          </p:nvCxnSpPr>
          <p:spPr>
            <a:xfrm flipV="1">
              <a:off x="7437284" y="-10183"/>
              <a:ext cx="0" cy="8446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6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37541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200000" cy="5568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99794" y="6362542"/>
            <a:ext cx="4620206" cy="374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</a:defRPr>
            </a:lvl1pPr>
          </a:lstStyle>
          <a:p>
            <a:endParaRPr kumimoji="1" lang="ko-Kore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8586" y="6362541"/>
            <a:ext cx="526764" cy="372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NanumGothic" panose="020D0604000000000000" pitchFamily="50" charset="-127"/>
                <a:ea typeface="NanumGothic" panose="020D0604000000000000" pitchFamily="34" charset="-127"/>
              </a:defRPr>
            </a:lvl1pPr>
          </a:lstStyle>
          <a:p>
            <a:fld id="{DFEEB29F-C9DA-0645-8225-F1D991D56B45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658E5FD-7E76-7E4B-AD4D-1B245A34D327}"/>
              </a:ext>
            </a:extLst>
          </p:cNvPr>
          <p:cNvGrpSpPr/>
          <p:nvPr userDrawn="1"/>
        </p:nvGrpSpPr>
        <p:grpSpPr>
          <a:xfrm>
            <a:off x="468000" y="6225086"/>
            <a:ext cx="8176844" cy="632914"/>
            <a:chOff x="483578" y="6182310"/>
            <a:chExt cx="8176844" cy="632914"/>
          </a:xfrm>
        </p:grpSpPr>
        <p:sp>
          <p:nvSpPr>
            <p:cNvPr id="4" name="호 3">
              <a:extLst>
                <a:ext uri="{FF2B5EF4-FFF2-40B4-BE49-F238E27FC236}">
                  <a16:creationId xmlns:a16="http://schemas.microsoft.com/office/drawing/2014/main" id="{5EFBBD7F-C6BF-1449-B853-BB332D1140B6}"/>
                </a:ext>
              </a:extLst>
            </p:cNvPr>
            <p:cNvSpPr/>
            <p:nvPr userDrawn="1"/>
          </p:nvSpPr>
          <p:spPr>
            <a:xfrm>
              <a:off x="8588422" y="6182310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8" name="직선 연결선[R] 7">
              <a:extLst>
                <a:ext uri="{FF2B5EF4-FFF2-40B4-BE49-F238E27FC236}">
                  <a16:creationId xmlns:a16="http://schemas.microsoft.com/office/drawing/2014/main" id="{1329B5FA-1005-0449-ADBE-E86599A7FE25}"/>
                </a:ext>
              </a:extLst>
            </p:cNvPr>
            <p:cNvCxnSpPr>
              <a:cxnSpLocks/>
              <a:stCxn id="4" idx="2"/>
            </p:cNvCxnSpPr>
            <p:nvPr userDrawn="1"/>
          </p:nvCxnSpPr>
          <p:spPr>
            <a:xfrm>
              <a:off x="8660422" y="6218310"/>
              <a:ext cx="0" cy="596914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08C6C8F7-465E-994B-94AF-5ECCCACFBD14}"/>
                </a:ext>
              </a:extLst>
            </p:cNvPr>
            <p:cNvCxnSpPr>
              <a:cxnSpLocks/>
              <a:stCxn id="27" idx="0"/>
              <a:endCxn id="4" idx="0"/>
            </p:cNvCxnSpPr>
            <p:nvPr userDrawn="1"/>
          </p:nvCxnSpPr>
          <p:spPr>
            <a:xfrm flipV="1">
              <a:off x="519578" y="6182310"/>
              <a:ext cx="8104844" cy="421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호 26">
              <a:extLst>
                <a:ext uri="{FF2B5EF4-FFF2-40B4-BE49-F238E27FC236}">
                  <a16:creationId xmlns:a16="http://schemas.microsoft.com/office/drawing/2014/main" id="{FB7CC471-7121-9442-8DC0-178DD68CD6C8}"/>
                </a:ext>
              </a:extLst>
            </p:cNvPr>
            <p:cNvSpPr/>
            <p:nvPr userDrawn="1"/>
          </p:nvSpPr>
          <p:spPr>
            <a:xfrm flipH="1">
              <a:off x="483578" y="6182731"/>
              <a:ext cx="72000" cy="72000"/>
            </a:xfrm>
            <a:prstGeom prst="arc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CF9F2228-0885-8D45-BD06-CB6447802836}"/>
                </a:ext>
              </a:extLst>
            </p:cNvPr>
            <p:cNvCxnSpPr>
              <a:cxnSpLocks/>
              <a:stCxn id="27" idx="2"/>
            </p:cNvCxnSpPr>
            <p:nvPr userDrawn="1"/>
          </p:nvCxnSpPr>
          <p:spPr>
            <a:xfrm>
              <a:off x="483578" y="6218731"/>
              <a:ext cx="0" cy="596493"/>
            </a:xfrm>
            <a:prstGeom prst="line">
              <a:avLst/>
            </a:prstGeom>
            <a:ln>
              <a:solidFill>
                <a:srgbClr val="78AD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C4DC5004-B8AC-4D49-86E7-F6C0F62BD49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3001" y="6254603"/>
            <a:ext cx="2621793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5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6" r:id="rId4"/>
    <p:sldLayoutId id="2147483667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0052FF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4180FF"/>
        </a:buClr>
        <a:buFont typeface="Arial" panose="020B0604020202020204" pitchFamily="34" charset="0"/>
        <a:buChar char="•"/>
        <a:defRPr sz="18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78ADFF"/>
        </a:buClr>
        <a:buFont typeface="Arial" panose="020B0604020202020204" pitchFamily="34" charset="0"/>
        <a:buChar char="•"/>
        <a:defRPr sz="16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Clr>
          <a:srgbClr val="A8D7FF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NanumGothic" panose="020D0604000000000000" pitchFamily="34" charset="-127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NanumGothic" panose="020B0402020203020204" pitchFamily="34" charset="0"/>
          <a:ea typeface="NanumGothic" panose="020D0604000000000000" pitchFamily="34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3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5.jp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developer.nvidia.com/nsight-systems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url?sa=t&amp;source=web&amp;rct=j&amp;url=https://crd.lbl.gov/divisions/amcr/computer-science-amcr/par/research/roofline/software/ert/&amp;ved=2ahUKEwiKrpKPiY74AhXFZN4KHZbzDqoQFnoECA4QBQ&amp;usg=AOvVaw3gQpndx_iGzAIrkej_htSy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17FA7E-E23B-374A-851F-3550570250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en-US" sz="2800" dirty="0">
                <a:ea typeface="NanumGothic" panose="020D0604000000000000" pitchFamily="50" charset="-127"/>
              </a:rPr>
              <a:t>SamsungDS22 Project</a:t>
            </a:r>
            <a:endParaRPr kumimoji="1" lang="ko-Kore-KR" altLang="en-US" sz="2800" dirty="0">
              <a:latin typeface="NanumGothic" panose="020D0604000000000000" pitchFamily="50" charset="-127"/>
              <a:ea typeface="NanumGothic" panose="020D0604000000000000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FC38373-B123-9A43-8E05-BA8EFC79F7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en-US" altLang="ko-KR" dirty="0"/>
              <a:t>Colorizer</a:t>
            </a:r>
          </a:p>
        </p:txBody>
      </p:sp>
    </p:spTree>
    <p:extLst>
      <p:ext uri="{BB962C8B-B14F-4D97-AF65-F5344CB8AC3E}">
        <p14:creationId xmlns:p14="http://schemas.microsoft.com/office/powerpoint/2010/main" val="344519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Background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1386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>
                <a:ea typeface="NanumGothic" panose="020D0604000000000000" pitchFamily="50" charset="-127"/>
              </a:rPr>
              <a:t>Deep Learning</a:t>
            </a:r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A9642F1D-6EAC-4382-826D-A4CAF7897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학습</a:t>
            </a:r>
            <a:r>
              <a:rPr lang="en-US" altLang="ko-KR" dirty="0"/>
              <a:t>(Train): </a:t>
            </a:r>
            <a:r>
              <a:rPr lang="ko-KR" altLang="en-US" dirty="0"/>
              <a:t>파라미터를 찾는 단계</a:t>
            </a:r>
            <a:endParaRPr lang="en-US" altLang="ko-KR" dirty="0"/>
          </a:p>
          <a:p>
            <a:r>
              <a:rPr lang="ko-KR" altLang="en-US" dirty="0"/>
              <a:t>추론</a:t>
            </a:r>
            <a:r>
              <a:rPr lang="en-US" altLang="ko-KR" dirty="0"/>
              <a:t>(</a:t>
            </a:r>
            <a:r>
              <a:rPr lang="en-US" dirty="0"/>
              <a:t>Inference): </a:t>
            </a:r>
            <a:r>
              <a:rPr lang="ko-KR" altLang="en-US" dirty="0"/>
              <a:t>학습한 파라미터로 주어진 입력에 대해 출력을 계산</a:t>
            </a:r>
            <a:endParaRPr 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986A6D1-2A63-4B5C-A134-B9D258EE1437}"/>
              </a:ext>
            </a:extLst>
          </p:cNvPr>
          <p:cNvSpPr/>
          <p:nvPr/>
        </p:nvSpPr>
        <p:spPr>
          <a:xfrm>
            <a:off x="3139153" y="2609798"/>
            <a:ext cx="2400300" cy="7576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 descr="고양이, 실내, 줄무늬, 집고양이이(가) 표시된 사진&#10;&#10;자동 생성된 설명">
            <a:extLst>
              <a:ext uri="{FF2B5EF4-FFF2-40B4-BE49-F238E27FC236}">
                <a16:creationId xmlns:a16="http://schemas.microsoft.com/office/drawing/2014/main" id="{D9FB5CC7-1157-422B-A8DA-415E20185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38" y="2401660"/>
            <a:ext cx="1217849" cy="1257293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26C28E9B-51B9-472C-846A-063D0CA0F116}"/>
              </a:ext>
            </a:extLst>
          </p:cNvPr>
          <p:cNvSpPr/>
          <p:nvPr/>
        </p:nvSpPr>
        <p:spPr>
          <a:xfrm>
            <a:off x="4513662" y="2702283"/>
            <a:ext cx="953094" cy="2521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8C3CD86-5450-4316-B949-5209D6E425A4}"/>
              </a:ext>
            </a:extLst>
          </p:cNvPr>
          <p:cNvSpPr/>
          <p:nvPr/>
        </p:nvSpPr>
        <p:spPr>
          <a:xfrm>
            <a:off x="4513662" y="3030307"/>
            <a:ext cx="953094" cy="2521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56510A57-5497-4258-82B4-536955014030}"/>
              </a:ext>
            </a:extLst>
          </p:cNvPr>
          <p:cNvCxnSpPr/>
          <p:nvPr/>
        </p:nvCxnSpPr>
        <p:spPr>
          <a:xfrm>
            <a:off x="2108928" y="2980788"/>
            <a:ext cx="94389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B4855B6-FDBA-43F4-9C28-945145766834}"/>
              </a:ext>
            </a:extLst>
          </p:cNvPr>
          <p:cNvSpPr/>
          <p:nvPr/>
        </p:nvSpPr>
        <p:spPr>
          <a:xfrm>
            <a:off x="3174366" y="2777219"/>
            <a:ext cx="1304084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Convolution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DEEBC5F-31D0-43ED-871F-DF1C2F114245}"/>
              </a:ext>
            </a:extLst>
          </p:cNvPr>
          <p:cNvSpPr/>
          <p:nvPr/>
        </p:nvSpPr>
        <p:spPr>
          <a:xfrm>
            <a:off x="3139153" y="3732464"/>
            <a:ext cx="2400300" cy="4137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129FE5B-9AA8-494C-9912-2A08DCA67DF5}"/>
              </a:ext>
            </a:extLst>
          </p:cNvPr>
          <p:cNvSpPr/>
          <p:nvPr/>
        </p:nvSpPr>
        <p:spPr>
          <a:xfrm>
            <a:off x="3166028" y="3817387"/>
            <a:ext cx="1304084" cy="24389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ReLU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76715C2-0B0F-4D28-9388-C8664B6A6CF3}"/>
              </a:ext>
            </a:extLst>
          </p:cNvPr>
          <p:cNvSpPr/>
          <p:nvPr/>
        </p:nvSpPr>
        <p:spPr>
          <a:xfrm>
            <a:off x="3139153" y="4501356"/>
            <a:ext cx="2400300" cy="7576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4A69F54-3B29-4E46-8A35-A14CDBAC2E44}"/>
              </a:ext>
            </a:extLst>
          </p:cNvPr>
          <p:cNvSpPr/>
          <p:nvPr/>
        </p:nvSpPr>
        <p:spPr>
          <a:xfrm>
            <a:off x="4513662" y="4593841"/>
            <a:ext cx="953094" cy="2521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316C053-3EE0-42CE-96DC-579E7BB18170}"/>
              </a:ext>
            </a:extLst>
          </p:cNvPr>
          <p:cNvSpPr/>
          <p:nvPr/>
        </p:nvSpPr>
        <p:spPr>
          <a:xfrm>
            <a:off x="4513662" y="4921865"/>
            <a:ext cx="953094" cy="2521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389E298-015C-4E89-9845-B55F645B3690}"/>
              </a:ext>
            </a:extLst>
          </p:cNvPr>
          <p:cNvSpPr/>
          <p:nvPr/>
        </p:nvSpPr>
        <p:spPr>
          <a:xfrm>
            <a:off x="3174366" y="4668777"/>
            <a:ext cx="1339296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Matrix</a:t>
            </a:r>
          </a:p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Multiplication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7A2E3FE-1891-4F8A-99BD-362326117588}"/>
              </a:ext>
            </a:extLst>
          </p:cNvPr>
          <p:cNvSpPr/>
          <p:nvPr/>
        </p:nvSpPr>
        <p:spPr>
          <a:xfrm>
            <a:off x="3139153" y="5602343"/>
            <a:ext cx="2400300" cy="4137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B2C3CD1-D23D-49A6-AF9F-2E42844986E7}"/>
              </a:ext>
            </a:extLst>
          </p:cNvPr>
          <p:cNvSpPr/>
          <p:nvPr/>
        </p:nvSpPr>
        <p:spPr>
          <a:xfrm>
            <a:off x="3166028" y="5687266"/>
            <a:ext cx="1304084" cy="24389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Softmax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F4A97A0B-E889-4F4A-8C7D-FAFA96F07687}"/>
              </a:ext>
            </a:extLst>
          </p:cNvPr>
          <p:cNvCxnSpPr>
            <a:cxnSpLocks/>
          </p:cNvCxnSpPr>
          <p:nvPr/>
        </p:nvCxnSpPr>
        <p:spPr>
          <a:xfrm>
            <a:off x="4345857" y="3399784"/>
            <a:ext cx="0" cy="2949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65382C8-D76D-43D6-953D-1F744E68EAC3}"/>
              </a:ext>
            </a:extLst>
          </p:cNvPr>
          <p:cNvSpPr/>
          <p:nvPr/>
        </p:nvSpPr>
        <p:spPr>
          <a:xfrm>
            <a:off x="835720" y="3592368"/>
            <a:ext cx="1304084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D0295D33-3AA5-434D-A9FC-60A67B59B109}"/>
              </a:ext>
            </a:extLst>
          </p:cNvPr>
          <p:cNvCxnSpPr>
            <a:cxnSpLocks/>
          </p:cNvCxnSpPr>
          <p:nvPr/>
        </p:nvCxnSpPr>
        <p:spPr>
          <a:xfrm>
            <a:off x="4345857" y="4169804"/>
            <a:ext cx="0" cy="2949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07297FD-7BE8-40DB-9450-31EC2C995A1F}"/>
              </a:ext>
            </a:extLst>
          </p:cNvPr>
          <p:cNvCxnSpPr>
            <a:cxnSpLocks/>
          </p:cNvCxnSpPr>
          <p:nvPr/>
        </p:nvCxnSpPr>
        <p:spPr>
          <a:xfrm>
            <a:off x="4348806" y="5283832"/>
            <a:ext cx="0" cy="2949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CBE1CAE2-EBB7-4ACE-8E35-7B6355AAA441}"/>
              </a:ext>
            </a:extLst>
          </p:cNvPr>
          <p:cNvCxnSpPr/>
          <p:nvPr/>
        </p:nvCxnSpPr>
        <p:spPr>
          <a:xfrm>
            <a:off x="5627001" y="5810941"/>
            <a:ext cx="94389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671CF1DB-8A50-493B-8B73-177C80EA8601}"/>
              </a:ext>
            </a:extLst>
          </p:cNvPr>
          <p:cNvSpPr/>
          <p:nvPr/>
        </p:nvSpPr>
        <p:spPr>
          <a:xfrm>
            <a:off x="6684502" y="5652204"/>
            <a:ext cx="1304084" cy="31401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[0.9, 0.1]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ABA88D01-5025-4EAB-8423-888CA6B3A959}"/>
              </a:ext>
            </a:extLst>
          </p:cNvPr>
          <p:cNvSpPr/>
          <p:nvPr/>
        </p:nvSpPr>
        <p:spPr>
          <a:xfrm>
            <a:off x="6684502" y="5921888"/>
            <a:ext cx="1304084" cy="31613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876E737-D191-4B99-BD03-D84F3B3A954F}"/>
              </a:ext>
            </a:extLst>
          </p:cNvPr>
          <p:cNvSpPr/>
          <p:nvPr/>
        </p:nvSpPr>
        <p:spPr>
          <a:xfrm>
            <a:off x="3052825" y="2498443"/>
            <a:ext cx="2574175" cy="363940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00AF45B-4965-4199-9880-551FFECAC1D0}"/>
              </a:ext>
            </a:extLst>
          </p:cNvPr>
          <p:cNvSpPr/>
          <p:nvPr/>
        </p:nvSpPr>
        <p:spPr>
          <a:xfrm>
            <a:off x="6165067" y="2185411"/>
            <a:ext cx="1859280" cy="69704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(or Network)</a:t>
            </a: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A2C4CCD2-2E6C-4CA4-9881-FC11A0F22E0E}"/>
              </a:ext>
            </a:extLst>
          </p:cNvPr>
          <p:cNvCxnSpPr>
            <a:cxnSpLocks/>
          </p:cNvCxnSpPr>
          <p:nvPr/>
        </p:nvCxnSpPr>
        <p:spPr>
          <a:xfrm flipH="1">
            <a:off x="5627001" y="2553335"/>
            <a:ext cx="561423" cy="297371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80AF41BF-384E-449D-8190-85CEF72DC612}"/>
              </a:ext>
            </a:extLst>
          </p:cNvPr>
          <p:cNvSpPr/>
          <p:nvPr/>
        </p:nvSpPr>
        <p:spPr>
          <a:xfrm>
            <a:off x="6264192" y="3251616"/>
            <a:ext cx="1299539" cy="31613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</a:t>
            </a: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8D25081B-7A6E-4E67-A226-CFD13CC4B4E3}"/>
              </a:ext>
            </a:extLst>
          </p:cNvPr>
          <p:cNvCxnSpPr>
            <a:cxnSpLocks/>
          </p:cNvCxnSpPr>
          <p:nvPr/>
        </p:nvCxnSpPr>
        <p:spPr>
          <a:xfrm flipH="1">
            <a:off x="5539494" y="3478790"/>
            <a:ext cx="737420" cy="343992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DCBC32A-C1C4-4784-B7AE-D3168A6E4638}"/>
              </a:ext>
            </a:extLst>
          </p:cNvPr>
          <p:cNvSpPr/>
          <p:nvPr/>
        </p:nvSpPr>
        <p:spPr>
          <a:xfrm>
            <a:off x="6057898" y="4106267"/>
            <a:ext cx="1299539" cy="31613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</a:t>
            </a: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99617A63-5C71-45E1-9746-7B78EBA176ED}"/>
              </a:ext>
            </a:extLst>
          </p:cNvPr>
          <p:cNvCxnSpPr>
            <a:cxnSpLocks/>
          </p:cNvCxnSpPr>
          <p:nvPr/>
        </p:nvCxnSpPr>
        <p:spPr>
          <a:xfrm flipH="1">
            <a:off x="5462106" y="4344651"/>
            <a:ext cx="737420" cy="343992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B610AB74-03BC-4A32-A6C6-8AD0B9DF4939}"/>
              </a:ext>
            </a:extLst>
          </p:cNvPr>
          <p:cNvSpPr/>
          <p:nvPr/>
        </p:nvSpPr>
        <p:spPr>
          <a:xfrm>
            <a:off x="6264191" y="5138245"/>
            <a:ext cx="2797218" cy="31613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 map (or Layer output)</a:t>
            </a: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0B90BA7B-5D71-4878-AA41-B79BA0D90C69}"/>
              </a:ext>
            </a:extLst>
          </p:cNvPr>
          <p:cNvCxnSpPr>
            <a:cxnSpLocks/>
          </p:cNvCxnSpPr>
          <p:nvPr/>
        </p:nvCxnSpPr>
        <p:spPr>
          <a:xfrm flipH="1">
            <a:off x="4395019" y="5320681"/>
            <a:ext cx="1911676" cy="93281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963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Project Goal</a:t>
            </a:r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A9642F1D-6EAC-4382-826D-A4CAF7897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주어진 흑백 이미지를 컬러 이미지로 변환</a:t>
            </a:r>
            <a:endParaRPr lang="en-US" altLang="ko-KR" dirty="0"/>
          </a:p>
          <a:p>
            <a:r>
              <a:rPr lang="ko-KR" altLang="en-US" dirty="0"/>
              <a:t>다음 논문의 결과를 사용</a:t>
            </a:r>
            <a:endParaRPr lang="en-US" altLang="ko-KR" dirty="0"/>
          </a:p>
          <a:p>
            <a:pPr lvl="1"/>
            <a:r>
              <a:rPr lang="en-US" sz="1400" dirty="0"/>
              <a:t>Zhang, Richard, Phillip Isola, and Alexei A. </a:t>
            </a:r>
            <a:r>
              <a:rPr lang="en-US" sz="1400" dirty="0" err="1"/>
              <a:t>Efros</a:t>
            </a:r>
            <a:r>
              <a:rPr lang="en-US" sz="1400" dirty="0"/>
              <a:t>. "Colorful image colorization." European conference on computer vision. Springer, Cham, 2016.</a:t>
            </a:r>
          </a:p>
          <a:p>
            <a:pPr lvl="1"/>
            <a:r>
              <a:rPr lang="en-US" sz="1400" dirty="0"/>
              <a:t>https://github.com/richzhang/colorization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DFA0BEE-57CD-466A-8FD7-B9A09578C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473474"/>
            <a:ext cx="8286750" cy="230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39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Examples</a:t>
            </a:r>
            <a:endParaRPr lang="ko-KR" altLang="en-US"/>
          </a:p>
        </p:txBody>
      </p:sp>
      <p:pic>
        <p:nvPicPr>
          <p:cNvPr id="14" name="내용 개체 틀 12" descr="나무, 실외, 물, 자연이(가) 표시된 사진&#10;&#10;자동 생성된 설명">
            <a:extLst>
              <a:ext uri="{FF2B5EF4-FFF2-40B4-BE49-F238E27FC236}">
                <a16:creationId xmlns:a16="http://schemas.microsoft.com/office/drawing/2014/main" id="{E385B40A-E5BF-4557-BFB5-A59B058A5A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886" y="1296990"/>
            <a:ext cx="1838325" cy="1378744"/>
          </a:xfrm>
        </p:spPr>
      </p:pic>
      <p:pic>
        <p:nvPicPr>
          <p:cNvPr id="15" name="그림 14" descr="나무, 자연, 주위이(가) 표시된 사진&#10;&#10;자동 생성된 설명">
            <a:extLst>
              <a:ext uri="{FF2B5EF4-FFF2-40B4-BE49-F238E27FC236}">
                <a16:creationId xmlns:a16="http://schemas.microsoft.com/office/drawing/2014/main" id="{EF3AC240-99CA-49D6-B8C1-FF1331FF0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2687" y="1296990"/>
            <a:ext cx="1838325" cy="1378744"/>
          </a:xfrm>
          <a:prstGeom prst="rect">
            <a:avLst/>
          </a:prstGeom>
        </p:spPr>
      </p:pic>
      <p:pic>
        <p:nvPicPr>
          <p:cNvPr id="16" name="그림 15" descr="우묵한그릇, 실내, 야채이(가) 표시된 사진&#10;&#10;자동 생성된 설명">
            <a:extLst>
              <a:ext uri="{FF2B5EF4-FFF2-40B4-BE49-F238E27FC236}">
                <a16:creationId xmlns:a16="http://schemas.microsoft.com/office/drawing/2014/main" id="{C2EBB5F6-E327-411F-8518-9A9FEDA8D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312" y="4469884"/>
            <a:ext cx="1423137" cy="1417445"/>
          </a:xfrm>
          <a:prstGeom prst="rect">
            <a:avLst/>
          </a:prstGeom>
        </p:spPr>
      </p:pic>
      <p:pic>
        <p:nvPicPr>
          <p:cNvPr id="17" name="그림 16" descr="실내, 우묵한그릇, 접시, 식탁용기구이(가) 표시된 사진&#10;&#10;자동 생성된 설명">
            <a:extLst>
              <a:ext uri="{FF2B5EF4-FFF2-40B4-BE49-F238E27FC236}">
                <a16:creationId xmlns:a16="http://schemas.microsoft.com/office/drawing/2014/main" id="{0C3B5372-15DA-4CD0-B279-C1D467E0E1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2900" y="4469883"/>
            <a:ext cx="1423137" cy="1417445"/>
          </a:xfrm>
          <a:prstGeom prst="rect">
            <a:avLst/>
          </a:prstGeom>
        </p:spPr>
      </p:pic>
      <p:pic>
        <p:nvPicPr>
          <p:cNvPr id="18" name="그림 17" descr="사람, 실내, 늙은이(가) 표시된 사진&#10;&#10;자동 생성된 설명">
            <a:extLst>
              <a:ext uri="{FF2B5EF4-FFF2-40B4-BE49-F238E27FC236}">
                <a16:creationId xmlns:a16="http://schemas.microsoft.com/office/drawing/2014/main" id="{706FB755-11F3-4E9F-BA58-51BFF2786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493" y="1469970"/>
            <a:ext cx="1748857" cy="2623285"/>
          </a:xfrm>
          <a:prstGeom prst="rect">
            <a:avLst/>
          </a:prstGeom>
        </p:spPr>
      </p:pic>
      <p:pic>
        <p:nvPicPr>
          <p:cNvPr id="19" name="그림 18" descr="사람, 실내, 늙은이(가) 표시된 사진&#10;&#10;자동 생성된 설명">
            <a:extLst>
              <a:ext uri="{FF2B5EF4-FFF2-40B4-BE49-F238E27FC236}">
                <a16:creationId xmlns:a16="http://schemas.microsoft.com/office/drawing/2014/main" id="{3C6741E6-4051-4A41-B826-6B69EE5100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0589" y="1469970"/>
            <a:ext cx="1752600" cy="262890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E6ACA118-5145-4F54-A651-41D4C9D4F5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07" y="4469883"/>
            <a:ext cx="2241181" cy="1344709"/>
          </a:xfrm>
          <a:prstGeom prst="rect">
            <a:avLst/>
          </a:prstGeom>
        </p:spPr>
      </p:pic>
      <p:pic>
        <p:nvPicPr>
          <p:cNvPr id="21" name="그림 20" descr="사람이(가) 표시된 사진&#10;&#10;자동 생성된 설명">
            <a:extLst>
              <a:ext uri="{FF2B5EF4-FFF2-40B4-BE49-F238E27FC236}">
                <a16:creationId xmlns:a16="http://schemas.microsoft.com/office/drawing/2014/main" id="{4FF73CB1-EB93-429C-A235-E17B71BA8E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1876" y="4469883"/>
            <a:ext cx="2241180" cy="1344708"/>
          </a:xfrm>
          <a:prstGeom prst="rect">
            <a:avLst/>
          </a:prstGeom>
        </p:spPr>
      </p:pic>
      <p:pic>
        <p:nvPicPr>
          <p:cNvPr id="22" name="그림 21" descr="개, 포유류, 하얀색, 검은색이(가) 표시된 사진&#10;&#10;자동 생성된 설명">
            <a:extLst>
              <a:ext uri="{FF2B5EF4-FFF2-40B4-BE49-F238E27FC236}">
                <a16:creationId xmlns:a16="http://schemas.microsoft.com/office/drawing/2014/main" id="{C6D84706-21DF-4618-A5E5-830EBEEF6D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0886" y="2874245"/>
            <a:ext cx="1838325" cy="1397127"/>
          </a:xfrm>
          <a:prstGeom prst="rect">
            <a:avLst/>
          </a:prstGeom>
        </p:spPr>
      </p:pic>
      <p:pic>
        <p:nvPicPr>
          <p:cNvPr id="23" name="그림 22" descr="개, 포유류, 갈색, 닫기이(가) 표시된 사진&#10;&#10;자동 생성된 설명">
            <a:extLst>
              <a:ext uri="{FF2B5EF4-FFF2-40B4-BE49-F238E27FC236}">
                <a16:creationId xmlns:a16="http://schemas.microsoft.com/office/drawing/2014/main" id="{7FFF32F9-45B6-4CBF-8045-D1A70B76BF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52686" y="2874245"/>
            <a:ext cx="1838325" cy="139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12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Model Architecture</a:t>
            </a:r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DFA0BEE-57CD-466A-8FD7-B9A09578C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1145363"/>
            <a:ext cx="6896100" cy="1915583"/>
          </a:xfrm>
          <a:prstGeom prst="rect">
            <a:avLst/>
          </a:prstGeom>
        </p:spPr>
      </p:pic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15C5E216-E2C2-4E37-A115-F96423278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3060946"/>
            <a:ext cx="7781925" cy="837084"/>
          </a:xfrm>
        </p:spPr>
        <p:txBody>
          <a:bodyPr/>
          <a:lstStyle/>
          <a:p>
            <a:r>
              <a:rPr lang="en-US" dirty="0"/>
              <a:t>8</a:t>
            </a:r>
            <a:r>
              <a:rPr lang="ko-KR" altLang="en-US" dirty="0"/>
              <a:t>개의 </a:t>
            </a:r>
            <a:r>
              <a:rPr lang="ko-KR" altLang="en-US" dirty="0" err="1"/>
              <a:t>블럭으로</a:t>
            </a:r>
            <a:r>
              <a:rPr lang="ko-KR" altLang="en-US" dirty="0"/>
              <a:t> 구성</a:t>
            </a:r>
            <a:endParaRPr 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F2B3704-4F4F-4307-A0D6-9DB681F72AC0}"/>
              </a:ext>
            </a:extLst>
          </p:cNvPr>
          <p:cNvSpPr/>
          <p:nvPr/>
        </p:nvSpPr>
        <p:spPr>
          <a:xfrm>
            <a:off x="1839882" y="4071999"/>
            <a:ext cx="2400300" cy="4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Convolution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637C484-C0C8-4C96-B7CE-B8C380B3CBFA}"/>
              </a:ext>
            </a:extLst>
          </p:cNvPr>
          <p:cNvSpPr/>
          <p:nvPr/>
        </p:nvSpPr>
        <p:spPr>
          <a:xfrm>
            <a:off x="1839882" y="4495027"/>
            <a:ext cx="2400300" cy="4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Convolution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F0EC100-D55A-43B0-B270-166646982810}"/>
              </a:ext>
            </a:extLst>
          </p:cNvPr>
          <p:cNvSpPr/>
          <p:nvPr/>
        </p:nvSpPr>
        <p:spPr>
          <a:xfrm>
            <a:off x="1839882" y="4927027"/>
            <a:ext cx="2400300" cy="4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BatchNorm2d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10A0658-654C-4E70-BB58-07F85F3F0ADC}"/>
              </a:ext>
            </a:extLst>
          </p:cNvPr>
          <p:cNvSpPr/>
          <p:nvPr/>
        </p:nvSpPr>
        <p:spPr>
          <a:xfrm>
            <a:off x="5277628" y="4499105"/>
            <a:ext cx="2400300" cy="4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Convolution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B90C14D-130E-47AE-BE42-C7AEC3E5DA63}"/>
              </a:ext>
            </a:extLst>
          </p:cNvPr>
          <p:cNvSpPr/>
          <p:nvPr/>
        </p:nvSpPr>
        <p:spPr>
          <a:xfrm>
            <a:off x="5277628" y="4922133"/>
            <a:ext cx="2400300" cy="4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Convolution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B05BD0D-C309-44D2-8EFD-6E62314C1FB4}"/>
              </a:ext>
            </a:extLst>
          </p:cNvPr>
          <p:cNvSpPr/>
          <p:nvPr/>
        </p:nvSpPr>
        <p:spPr>
          <a:xfrm>
            <a:off x="5277628" y="5354133"/>
            <a:ext cx="2400300" cy="4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BatchNorm2d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386783F-26CD-47FF-8614-CB5E5F927F8E}"/>
              </a:ext>
            </a:extLst>
          </p:cNvPr>
          <p:cNvSpPr/>
          <p:nvPr/>
        </p:nvSpPr>
        <p:spPr>
          <a:xfrm>
            <a:off x="5277628" y="4070391"/>
            <a:ext cx="2400300" cy="4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Convolution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8B79FA-8D88-4CFE-A4D3-D8A42458B45D}"/>
              </a:ext>
            </a:extLst>
          </p:cNvPr>
          <p:cNvSpPr txBox="1"/>
          <p:nvPr/>
        </p:nvSpPr>
        <p:spPr>
          <a:xfrm>
            <a:off x="2495652" y="3701059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Block 1~2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78DB71-368E-4F88-9CFC-A9F324A4DA96}"/>
              </a:ext>
            </a:extLst>
          </p:cNvPr>
          <p:cNvSpPr txBox="1"/>
          <p:nvPr/>
        </p:nvSpPr>
        <p:spPr>
          <a:xfrm>
            <a:off x="5933398" y="3698340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Block 3~8</a:t>
            </a:r>
          </a:p>
        </p:txBody>
      </p:sp>
    </p:spTree>
    <p:extLst>
      <p:ext uri="{BB962C8B-B14F-4D97-AF65-F5344CB8AC3E}">
        <p14:creationId xmlns:p14="http://schemas.microsoft.com/office/powerpoint/2010/main" val="71239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Tensor</a:t>
            </a:r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9ED11CE3-3365-43EB-9D56-E79D85CC7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딥 러닝에서 데이터를 다루는 단위</a:t>
            </a:r>
            <a:endParaRPr 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C7D626B-E8FF-437D-9F9D-44D9001F724A}"/>
              </a:ext>
            </a:extLst>
          </p:cNvPr>
          <p:cNvSpPr/>
          <p:nvPr/>
        </p:nvSpPr>
        <p:spPr>
          <a:xfrm>
            <a:off x="2706635" y="196572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75F2D1-5798-48E5-A620-AF0E60282A22}"/>
              </a:ext>
            </a:extLst>
          </p:cNvPr>
          <p:cNvSpPr/>
          <p:nvPr/>
        </p:nvSpPr>
        <p:spPr>
          <a:xfrm>
            <a:off x="3066635" y="196572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7D74A8-3F8F-4A01-86E8-5F204DC957FE}"/>
              </a:ext>
            </a:extLst>
          </p:cNvPr>
          <p:cNvSpPr/>
          <p:nvPr/>
        </p:nvSpPr>
        <p:spPr>
          <a:xfrm>
            <a:off x="3421010" y="196572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5B92E8C-CD76-4610-A6DE-0EBA53DBBCFD}"/>
              </a:ext>
            </a:extLst>
          </p:cNvPr>
          <p:cNvSpPr/>
          <p:nvPr/>
        </p:nvSpPr>
        <p:spPr>
          <a:xfrm>
            <a:off x="3781010" y="196572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6E7F2AF-9C3B-4AFC-B21B-90AFB9E844DD}"/>
              </a:ext>
            </a:extLst>
          </p:cNvPr>
          <p:cNvSpPr/>
          <p:nvPr/>
        </p:nvSpPr>
        <p:spPr>
          <a:xfrm>
            <a:off x="635479" y="1934815"/>
            <a:ext cx="1995970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1D Tensor</a:t>
            </a:r>
          </a:p>
          <a:p>
            <a:pPr algn="ctr"/>
            <a:r>
              <a:rPr lang="en-US" altLang="ko-K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(e.g., Vector)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918EA48-A89E-4069-8BDD-7F27AFE39E86}"/>
              </a:ext>
            </a:extLst>
          </p:cNvPr>
          <p:cNvSpPr/>
          <p:nvPr/>
        </p:nvSpPr>
        <p:spPr>
          <a:xfrm>
            <a:off x="2718588" y="293756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5AAE609-EFE0-432B-95A4-B6141FD3219C}"/>
              </a:ext>
            </a:extLst>
          </p:cNvPr>
          <p:cNvSpPr/>
          <p:nvPr/>
        </p:nvSpPr>
        <p:spPr>
          <a:xfrm>
            <a:off x="3078588" y="293756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085871B-C179-4551-B19D-3069C9E87F69}"/>
              </a:ext>
            </a:extLst>
          </p:cNvPr>
          <p:cNvSpPr/>
          <p:nvPr/>
        </p:nvSpPr>
        <p:spPr>
          <a:xfrm>
            <a:off x="3432963" y="293756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49149D8-6C89-4B44-90F5-96B943066062}"/>
              </a:ext>
            </a:extLst>
          </p:cNvPr>
          <p:cNvSpPr/>
          <p:nvPr/>
        </p:nvSpPr>
        <p:spPr>
          <a:xfrm>
            <a:off x="3792963" y="293756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23BD54-9A97-4824-BC1A-162D81EA351F}"/>
              </a:ext>
            </a:extLst>
          </p:cNvPr>
          <p:cNvSpPr/>
          <p:nvPr/>
        </p:nvSpPr>
        <p:spPr>
          <a:xfrm>
            <a:off x="2718588" y="329374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452A081-E49F-4A1B-9234-CFC3AD55F793}"/>
              </a:ext>
            </a:extLst>
          </p:cNvPr>
          <p:cNvSpPr/>
          <p:nvPr/>
        </p:nvSpPr>
        <p:spPr>
          <a:xfrm>
            <a:off x="3078588" y="329374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3A6EF94-0AD9-4960-9F6A-3A14001B5200}"/>
              </a:ext>
            </a:extLst>
          </p:cNvPr>
          <p:cNvSpPr/>
          <p:nvPr/>
        </p:nvSpPr>
        <p:spPr>
          <a:xfrm>
            <a:off x="3432963" y="329374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102D453-A9C5-4D16-A5C5-24FE20BBD391}"/>
              </a:ext>
            </a:extLst>
          </p:cNvPr>
          <p:cNvSpPr/>
          <p:nvPr/>
        </p:nvSpPr>
        <p:spPr>
          <a:xfrm>
            <a:off x="3792963" y="329374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BE207F5-249F-4064-B376-C8FEE2987E6C}"/>
              </a:ext>
            </a:extLst>
          </p:cNvPr>
          <p:cNvSpPr/>
          <p:nvPr/>
        </p:nvSpPr>
        <p:spPr>
          <a:xfrm>
            <a:off x="628650" y="3094232"/>
            <a:ext cx="1995970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2D Tensor</a:t>
            </a:r>
          </a:p>
          <a:p>
            <a:pPr algn="ctr"/>
            <a:r>
              <a:rPr lang="en-US" altLang="ko-K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(e.g., Matrix)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310A516-0CF2-4A2D-A7A4-7CDA64194E7E}"/>
              </a:ext>
            </a:extLst>
          </p:cNvPr>
          <p:cNvSpPr/>
          <p:nvPr/>
        </p:nvSpPr>
        <p:spPr>
          <a:xfrm>
            <a:off x="1181703" y="4177435"/>
            <a:ext cx="2593873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3D Tensor</a:t>
            </a:r>
          </a:p>
          <a:p>
            <a:pPr algn="ctr"/>
            <a:r>
              <a:rPr lang="en-US" altLang="ko-K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(e.g., RGB image)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3818591-6FB5-4C8D-BC5B-46F60613BFFF}"/>
              </a:ext>
            </a:extLst>
          </p:cNvPr>
          <p:cNvSpPr/>
          <p:nvPr/>
        </p:nvSpPr>
        <p:spPr>
          <a:xfrm>
            <a:off x="1724516" y="470211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125C255-B275-4802-9F99-C08605AE469F}"/>
              </a:ext>
            </a:extLst>
          </p:cNvPr>
          <p:cNvSpPr/>
          <p:nvPr/>
        </p:nvSpPr>
        <p:spPr>
          <a:xfrm>
            <a:off x="2084516" y="470211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21ECD3E-9C60-48AE-BD4E-486F70257F06}"/>
              </a:ext>
            </a:extLst>
          </p:cNvPr>
          <p:cNvSpPr/>
          <p:nvPr/>
        </p:nvSpPr>
        <p:spPr>
          <a:xfrm>
            <a:off x="2438891" y="470211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14D76FC-AFA4-4AE0-B44B-4E65DFB4129A}"/>
              </a:ext>
            </a:extLst>
          </p:cNvPr>
          <p:cNvSpPr/>
          <p:nvPr/>
        </p:nvSpPr>
        <p:spPr>
          <a:xfrm>
            <a:off x="2798891" y="470211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AD26A15-3817-43A8-ABE9-39CCAC1ABCC0}"/>
              </a:ext>
            </a:extLst>
          </p:cNvPr>
          <p:cNvSpPr/>
          <p:nvPr/>
        </p:nvSpPr>
        <p:spPr>
          <a:xfrm>
            <a:off x="1724516" y="505829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585262A-F59B-418C-AC8D-FACC5849DDD6}"/>
              </a:ext>
            </a:extLst>
          </p:cNvPr>
          <p:cNvSpPr/>
          <p:nvPr/>
        </p:nvSpPr>
        <p:spPr>
          <a:xfrm>
            <a:off x="2084516" y="505829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FC5753C-5996-41C6-8078-EC6F42356B7A}"/>
              </a:ext>
            </a:extLst>
          </p:cNvPr>
          <p:cNvSpPr/>
          <p:nvPr/>
        </p:nvSpPr>
        <p:spPr>
          <a:xfrm>
            <a:off x="2438891" y="505829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9CA7C34A-DB4F-49F3-B311-F87086BA6C03}"/>
              </a:ext>
            </a:extLst>
          </p:cNvPr>
          <p:cNvSpPr/>
          <p:nvPr/>
        </p:nvSpPr>
        <p:spPr>
          <a:xfrm>
            <a:off x="2798891" y="505829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4D91B11A-727D-4823-A008-57FB99204710}"/>
              </a:ext>
            </a:extLst>
          </p:cNvPr>
          <p:cNvSpPr/>
          <p:nvPr/>
        </p:nvSpPr>
        <p:spPr>
          <a:xfrm>
            <a:off x="1876916" y="485451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4808571-0DE6-4B5F-AC3B-C82D676E879B}"/>
              </a:ext>
            </a:extLst>
          </p:cNvPr>
          <p:cNvSpPr/>
          <p:nvPr/>
        </p:nvSpPr>
        <p:spPr>
          <a:xfrm>
            <a:off x="2236916" y="485451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A1774399-F3ED-4269-BB8F-044D327CFF1C}"/>
              </a:ext>
            </a:extLst>
          </p:cNvPr>
          <p:cNvSpPr/>
          <p:nvPr/>
        </p:nvSpPr>
        <p:spPr>
          <a:xfrm>
            <a:off x="2591291" y="485451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DF62322-6513-4A68-A812-64B4FA18EECD}"/>
              </a:ext>
            </a:extLst>
          </p:cNvPr>
          <p:cNvSpPr/>
          <p:nvPr/>
        </p:nvSpPr>
        <p:spPr>
          <a:xfrm>
            <a:off x="2951291" y="485451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B91CB432-4C81-4F6E-86F1-27E97D314162}"/>
              </a:ext>
            </a:extLst>
          </p:cNvPr>
          <p:cNvSpPr/>
          <p:nvPr/>
        </p:nvSpPr>
        <p:spPr>
          <a:xfrm>
            <a:off x="1876916" y="521069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4F6AEED-236D-4D10-A80A-53FAD7815FD6}"/>
              </a:ext>
            </a:extLst>
          </p:cNvPr>
          <p:cNvSpPr/>
          <p:nvPr/>
        </p:nvSpPr>
        <p:spPr>
          <a:xfrm>
            <a:off x="2236916" y="521069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8D368CC-8123-4449-96A8-EC49495EDBBC}"/>
              </a:ext>
            </a:extLst>
          </p:cNvPr>
          <p:cNvSpPr/>
          <p:nvPr/>
        </p:nvSpPr>
        <p:spPr>
          <a:xfrm>
            <a:off x="2591291" y="521069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4943F494-4021-4C74-A332-9C6AB2F818C2}"/>
              </a:ext>
            </a:extLst>
          </p:cNvPr>
          <p:cNvSpPr/>
          <p:nvPr/>
        </p:nvSpPr>
        <p:spPr>
          <a:xfrm>
            <a:off x="2951291" y="521069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27AE84B8-8632-45E5-96DE-7DE4D39584B5}"/>
              </a:ext>
            </a:extLst>
          </p:cNvPr>
          <p:cNvSpPr/>
          <p:nvPr/>
        </p:nvSpPr>
        <p:spPr>
          <a:xfrm>
            <a:off x="2029316" y="500691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D0734FC-3DC0-412D-BB39-5181C7B51FEA}"/>
              </a:ext>
            </a:extLst>
          </p:cNvPr>
          <p:cNvSpPr/>
          <p:nvPr/>
        </p:nvSpPr>
        <p:spPr>
          <a:xfrm>
            <a:off x="2389316" y="500691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2F7E0FF8-B02C-41D3-B6CA-89B6090A4ECB}"/>
              </a:ext>
            </a:extLst>
          </p:cNvPr>
          <p:cNvSpPr/>
          <p:nvPr/>
        </p:nvSpPr>
        <p:spPr>
          <a:xfrm>
            <a:off x="2743691" y="500691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8F68456D-CFD2-4E06-9F3E-0E55820D5E85}"/>
              </a:ext>
            </a:extLst>
          </p:cNvPr>
          <p:cNvSpPr/>
          <p:nvPr/>
        </p:nvSpPr>
        <p:spPr>
          <a:xfrm>
            <a:off x="3103691" y="500691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583451DC-091C-4C71-9B96-132C690C7228}"/>
              </a:ext>
            </a:extLst>
          </p:cNvPr>
          <p:cNvSpPr/>
          <p:nvPr/>
        </p:nvSpPr>
        <p:spPr>
          <a:xfrm>
            <a:off x="2029316" y="536309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9FDEDE9D-17DB-4379-9C19-8CE9C1C8BC62}"/>
              </a:ext>
            </a:extLst>
          </p:cNvPr>
          <p:cNvSpPr/>
          <p:nvPr/>
        </p:nvSpPr>
        <p:spPr>
          <a:xfrm>
            <a:off x="2389316" y="536309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B9FAC50-DBAF-4191-BF4D-A48A6DDDE719}"/>
              </a:ext>
            </a:extLst>
          </p:cNvPr>
          <p:cNvSpPr/>
          <p:nvPr/>
        </p:nvSpPr>
        <p:spPr>
          <a:xfrm>
            <a:off x="2743691" y="536309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0819B38-4996-414A-B3D7-F0B3B636662E}"/>
              </a:ext>
            </a:extLst>
          </p:cNvPr>
          <p:cNvSpPr/>
          <p:nvPr/>
        </p:nvSpPr>
        <p:spPr>
          <a:xfrm>
            <a:off x="3103691" y="536309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D6E4F3CE-8AD0-4FB8-9C26-2B225A026E2E}"/>
              </a:ext>
            </a:extLst>
          </p:cNvPr>
          <p:cNvSpPr/>
          <p:nvPr/>
        </p:nvSpPr>
        <p:spPr>
          <a:xfrm>
            <a:off x="4288086" y="2237968"/>
            <a:ext cx="4667250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4D Tensor</a:t>
            </a:r>
          </a:p>
          <a:p>
            <a:pPr algn="ctr"/>
            <a:r>
              <a:rPr lang="en-US" altLang="ko-K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(e.g., multiple images, convolution weight)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2FFE7CA-4B5F-4592-9465-A9D2AC584100}"/>
              </a:ext>
            </a:extLst>
          </p:cNvPr>
          <p:cNvSpPr/>
          <p:nvPr/>
        </p:nvSpPr>
        <p:spPr>
          <a:xfrm>
            <a:off x="4848379" y="280933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C2DA5510-B141-4555-8B30-AB01AE94D360}"/>
              </a:ext>
            </a:extLst>
          </p:cNvPr>
          <p:cNvSpPr/>
          <p:nvPr/>
        </p:nvSpPr>
        <p:spPr>
          <a:xfrm>
            <a:off x="5208379" y="280933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32E036BF-774D-4756-A208-03A4FFE1CDEF}"/>
              </a:ext>
            </a:extLst>
          </p:cNvPr>
          <p:cNvSpPr/>
          <p:nvPr/>
        </p:nvSpPr>
        <p:spPr>
          <a:xfrm>
            <a:off x="5562754" y="280933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EF6417EA-66B9-4AED-AA8F-33A651653C52}"/>
              </a:ext>
            </a:extLst>
          </p:cNvPr>
          <p:cNvSpPr/>
          <p:nvPr/>
        </p:nvSpPr>
        <p:spPr>
          <a:xfrm>
            <a:off x="5922754" y="280933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AF55E1F0-C54F-4C2D-B2E5-29CE2A2F333E}"/>
              </a:ext>
            </a:extLst>
          </p:cNvPr>
          <p:cNvSpPr/>
          <p:nvPr/>
        </p:nvSpPr>
        <p:spPr>
          <a:xfrm>
            <a:off x="4848379" y="316551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58F1EA1E-3487-4656-9950-AD54207CFD69}"/>
              </a:ext>
            </a:extLst>
          </p:cNvPr>
          <p:cNvSpPr/>
          <p:nvPr/>
        </p:nvSpPr>
        <p:spPr>
          <a:xfrm>
            <a:off x="5208379" y="316551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1381C32A-31A7-4455-85AE-04CD8700C70E}"/>
              </a:ext>
            </a:extLst>
          </p:cNvPr>
          <p:cNvSpPr/>
          <p:nvPr/>
        </p:nvSpPr>
        <p:spPr>
          <a:xfrm>
            <a:off x="5562754" y="316551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5ABE4F1C-C49C-4EAC-8CD0-86DEE5CE5F6A}"/>
              </a:ext>
            </a:extLst>
          </p:cNvPr>
          <p:cNvSpPr/>
          <p:nvPr/>
        </p:nvSpPr>
        <p:spPr>
          <a:xfrm>
            <a:off x="5922754" y="316551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A8158E19-ABD6-4FC0-AEDE-44B122E61C02}"/>
              </a:ext>
            </a:extLst>
          </p:cNvPr>
          <p:cNvSpPr/>
          <p:nvPr/>
        </p:nvSpPr>
        <p:spPr>
          <a:xfrm>
            <a:off x="5000779" y="296173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AEA7F52B-77FC-45FB-BDE3-1A376AF09C49}"/>
              </a:ext>
            </a:extLst>
          </p:cNvPr>
          <p:cNvSpPr/>
          <p:nvPr/>
        </p:nvSpPr>
        <p:spPr>
          <a:xfrm>
            <a:off x="5360779" y="296173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53CCE1F0-778B-4F1C-88EC-664B92C8DBC0}"/>
              </a:ext>
            </a:extLst>
          </p:cNvPr>
          <p:cNvSpPr/>
          <p:nvPr/>
        </p:nvSpPr>
        <p:spPr>
          <a:xfrm>
            <a:off x="5715154" y="296173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FBC057C7-1D38-4E28-89BE-968A67580E67}"/>
              </a:ext>
            </a:extLst>
          </p:cNvPr>
          <p:cNvSpPr/>
          <p:nvPr/>
        </p:nvSpPr>
        <p:spPr>
          <a:xfrm>
            <a:off x="6075154" y="296173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361ED52D-3475-4F45-9ABF-265E0B9C6385}"/>
              </a:ext>
            </a:extLst>
          </p:cNvPr>
          <p:cNvSpPr/>
          <p:nvPr/>
        </p:nvSpPr>
        <p:spPr>
          <a:xfrm>
            <a:off x="5000779" y="331791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23550714-7098-47DF-8761-828DCFB92E37}"/>
              </a:ext>
            </a:extLst>
          </p:cNvPr>
          <p:cNvSpPr/>
          <p:nvPr/>
        </p:nvSpPr>
        <p:spPr>
          <a:xfrm>
            <a:off x="5360779" y="331791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5947D45-978F-45AD-8E80-7BD3C696E038}"/>
              </a:ext>
            </a:extLst>
          </p:cNvPr>
          <p:cNvSpPr/>
          <p:nvPr/>
        </p:nvSpPr>
        <p:spPr>
          <a:xfrm>
            <a:off x="5715154" y="331791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1F599EBD-9832-4E34-AAEB-838EE30036F3}"/>
              </a:ext>
            </a:extLst>
          </p:cNvPr>
          <p:cNvSpPr/>
          <p:nvPr/>
        </p:nvSpPr>
        <p:spPr>
          <a:xfrm>
            <a:off x="6075154" y="331791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3A8D183D-BA2F-4BDA-AA7F-C2D949CAA875}"/>
              </a:ext>
            </a:extLst>
          </p:cNvPr>
          <p:cNvSpPr/>
          <p:nvPr/>
        </p:nvSpPr>
        <p:spPr>
          <a:xfrm>
            <a:off x="5153179" y="311413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CA22DFA-1DCD-4956-A8C5-58789D7F967C}"/>
              </a:ext>
            </a:extLst>
          </p:cNvPr>
          <p:cNvSpPr/>
          <p:nvPr/>
        </p:nvSpPr>
        <p:spPr>
          <a:xfrm>
            <a:off x="5513179" y="311413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1D833D76-D72F-4987-B7CC-2C29B85DFCF6}"/>
              </a:ext>
            </a:extLst>
          </p:cNvPr>
          <p:cNvSpPr/>
          <p:nvPr/>
        </p:nvSpPr>
        <p:spPr>
          <a:xfrm>
            <a:off x="5867554" y="311413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6B8F29FC-48CD-4156-B47E-DA1F2425E974}"/>
              </a:ext>
            </a:extLst>
          </p:cNvPr>
          <p:cNvSpPr/>
          <p:nvPr/>
        </p:nvSpPr>
        <p:spPr>
          <a:xfrm>
            <a:off x="6227554" y="3114136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66E62EEA-4AF5-4E41-85A9-D6B9003D26D7}"/>
              </a:ext>
            </a:extLst>
          </p:cNvPr>
          <p:cNvSpPr/>
          <p:nvPr/>
        </p:nvSpPr>
        <p:spPr>
          <a:xfrm>
            <a:off x="5153179" y="347031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F542577A-57A3-4780-BCD2-17EE8233D436}"/>
              </a:ext>
            </a:extLst>
          </p:cNvPr>
          <p:cNvSpPr/>
          <p:nvPr/>
        </p:nvSpPr>
        <p:spPr>
          <a:xfrm>
            <a:off x="5513179" y="347031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CEC84485-33E5-4846-AC6B-B63FDB2585C4}"/>
              </a:ext>
            </a:extLst>
          </p:cNvPr>
          <p:cNvSpPr/>
          <p:nvPr/>
        </p:nvSpPr>
        <p:spPr>
          <a:xfrm>
            <a:off x="5867554" y="347031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E4C1A281-03A9-4640-95BA-3A4EBA713031}"/>
              </a:ext>
            </a:extLst>
          </p:cNvPr>
          <p:cNvSpPr/>
          <p:nvPr/>
        </p:nvSpPr>
        <p:spPr>
          <a:xfrm>
            <a:off x="6227554" y="3470310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4028B5AC-48DD-4918-8B78-D94ECCBE6EE1}"/>
              </a:ext>
            </a:extLst>
          </p:cNvPr>
          <p:cNvSpPr/>
          <p:nvPr/>
        </p:nvSpPr>
        <p:spPr>
          <a:xfrm>
            <a:off x="6855448" y="2809885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2A6CC189-9AA1-41AF-BA13-846F926175D8}"/>
              </a:ext>
            </a:extLst>
          </p:cNvPr>
          <p:cNvSpPr/>
          <p:nvPr/>
        </p:nvSpPr>
        <p:spPr>
          <a:xfrm>
            <a:off x="7215448" y="2809885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9B1A016C-9DD5-491D-B2E8-6493E28262B9}"/>
              </a:ext>
            </a:extLst>
          </p:cNvPr>
          <p:cNvSpPr/>
          <p:nvPr/>
        </p:nvSpPr>
        <p:spPr>
          <a:xfrm>
            <a:off x="7569823" y="2809885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AF99C591-9412-46CA-B708-AD38F5C6EF09}"/>
              </a:ext>
            </a:extLst>
          </p:cNvPr>
          <p:cNvSpPr/>
          <p:nvPr/>
        </p:nvSpPr>
        <p:spPr>
          <a:xfrm>
            <a:off x="7929823" y="2809885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B35608B4-6560-4888-B9A4-FA88272B8235}"/>
              </a:ext>
            </a:extLst>
          </p:cNvPr>
          <p:cNvSpPr/>
          <p:nvPr/>
        </p:nvSpPr>
        <p:spPr>
          <a:xfrm>
            <a:off x="6855448" y="316605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487C8AA-D81C-41BA-B30D-A3D22F4408F2}"/>
              </a:ext>
            </a:extLst>
          </p:cNvPr>
          <p:cNvSpPr/>
          <p:nvPr/>
        </p:nvSpPr>
        <p:spPr>
          <a:xfrm>
            <a:off x="7215448" y="316605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538A76CE-5560-4EB3-8253-B94DD77BAE17}"/>
              </a:ext>
            </a:extLst>
          </p:cNvPr>
          <p:cNvSpPr/>
          <p:nvPr/>
        </p:nvSpPr>
        <p:spPr>
          <a:xfrm>
            <a:off x="7569823" y="316605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8B414962-DECC-4138-ACB3-0BDEC7E4FF79}"/>
              </a:ext>
            </a:extLst>
          </p:cNvPr>
          <p:cNvSpPr/>
          <p:nvPr/>
        </p:nvSpPr>
        <p:spPr>
          <a:xfrm>
            <a:off x="7929823" y="316605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E279EE5-D673-4884-AB4F-C99B562959DE}"/>
              </a:ext>
            </a:extLst>
          </p:cNvPr>
          <p:cNvSpPr/>
          <p:nvPr/>
        </p:nvSpPr>
        <p:spPr>
          <a:xfrm>
            <a:off x="7007848" y="2962285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E96CCEF7-2A81-4D0C-A5D2-E242F47E0BC9}"/>
              </a:ext>
            </a:extLst>
          </p:cNvPr>
          <p:cNvSpPr/>
          <p:nvPr/>
        </p:nvSpPr>
        <p:spPr>
          <a:xfrm>
            <a:off x="7367848" y="2962285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182AC4DB-9FDB-44FE-B530-829A25A752BA}"/>
              </a:ext>
            </a:extLst>
          </p:cNvPr>
          <p:cNvSpPr/>
          <p:nvPr/>
        </p:nvSpPr>
        <p:spPr>
          <a:xfrm>
            <a:off x="7722223" y="2962285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9BE21E42-8600-4682-8B44-551A4A299D71}"/>
              </a:ext>
            </a:extLst>
          </p:cNvPr>
          <p:cNvSpPr/>
          <p:nvPr/>
        </p:nvSpPr>
        <p:spPr>
          <a:xfrm>
            <a:off x="8082223" y="2962285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CE7FA831-C07C-4B05-9282-593BB94F4551}"/>
              </a:ext>
            </a:extLst>
          </p:cNvPr>
          <p:cNvSpPr/>
          <p:nvPr/>
        </p:nvSpPr>
        <p:spPr>
          <a:xfrm>
            <a:off x="7007848" y="331845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90F5F7DD-3004-4174-AD5A-57127703DBA8}"/>
              </a:ext>
            </a:extLst>
          </p:cNvPr>
          <p:cNvSpPr/>
          <p:nvPr/>
        </p:nvSpPr>
        <p:spPr>
          <a:xfrm>
            <a:off x="7367848" y="331845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2957FBF1-D3D5-49FC-8219-043F50CC6DFC}"/>
              </a:ext>
            </a:extLst>
          </p:cNvPr>
          <p:cNvSpPr/>
          <p:nvPr/>
        </p:nvSpPr>
        <p:spPr>
          <a:xfrm>
            <a:off x="7722223" y="331845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4D34C7AB-7246-4B9F-A6DA-07BD15685AC1}"/>
              </a:ext>
            </a:extLst>
          </p:cNvPr>
          <p:cNvSpPr/>
          <p:nvPr/>
        </p:nvSpPr>
        <p:spPr>
          <a:xfrm>
            <a:off x="8082223" y="331845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5A943605-A2F7-4CAC-8FFA-B877C40415A7}"/>
              </a:ext>
            </a:extLst>
          </p:cNvPr>
          <p:cNvSpPr/>
          <p:nvPr/>
        </p:nvSpPr>
        <p:spPr>
          <a:xfrm>
            <a:off x="7160248" y="3114685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172F6E39-CD37-4B07-8AC2-858575B1E558}"/>
              </a:ext>
            </a:extLst>
          </p:cNvPr>
          <p:cNvSpPr/>
          <p:nvPr/>
        </p:nvSpPr>
        <p:spPr>
          <a:xfrm>
            <a:off x="7520248" y="3114685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9FB54146-71C0-4B18-890C-4D9F7BD0104F}"/>
              </a:ext>
            </a:extLst>
          </p:cNvPr>
          <p:cNvSpPr/>
          <p:nvPr/>
        </p:nvSpPr>
        <p:spPr>
          <a:xfrm>
            <a:off x="7874623" y="3114685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6EB5D8BC-B797-4A58-86AD-D18904071FC6}"/>
              </a:ext>
            </a:extLst>
          </p:cNvPr>
          <p:cNvSpPr/>
          <p:nvPr/>
        </p:nvSpPr>
        <p:spPr>
          <a:xfrm>
            <a:off x="8234623" y="3114685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11180D3A-0C33-4043-8F14-AA7F254D3C32}"/>
              </a:ext>
            </a:extLst>
          </p:cNvPr>
          <p:cNvSpPr/>
          <p:nvPr/>
        </p:nvSpPr>
        <p:spPr>
          <a:xfrm>
            <a:off x="7160248" y="347085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1FC0762C-FDB1-460C-8063-F308CCE9267F}"/>
              </a:ext>
            </a:extLst>
          </p:cNvPr>
          <p:cNvSpPr/>
          <p:nvPr/>
        </p:nvSpPr>
        <p:spPr>
          <a:xfrm>
            <a:off x="7520248" y="347085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E97C2520-AFDC-4979-BCE1-5F36412B3944}"/>
              </a:ext>
            </a:extLst>
          </p:cNvPr>
          <p:cNvSpPr/>
          <p:nvPr/>
        </p:nvSpPr>
        <p:spPr>
          <a:xfrm>
            <a:off x="7874623" y="347085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15CEF1F0-24C7-454A-A023-01145FD2EF43}"/>
              </a:ext>
            </a:extLst>
          </p:cNvPr>
          <p:cNvSpPr/>
          <p:nvPr/>
        </p:nvSpPr>
        <p:spPr>
          <a:xfrm>
            <a:off x="8234623" y="3470859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49E33388-62F1-430F-954C-D82D270466AB}"/>
              </a:ext>
            </a:extLst>
          </p:cNvPr>
          <p:cNvSpPr/>
          <p:nvPr/>
        </p:nvSpPr>
        <p:spPr>
          <a:xfrm>
            <a:off x="4846214" y="3933854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F87E21CD-3564-4140-AECF-D9E2CFD5BCD9}"/>
              </a:ext>
            </a:extLst>
          </p:cNvPr>
          <p:cNvSpPr/>
          <p:nvPr/>
        </p:nvSpPr>
        <p:spPr>
          <a:xfrm>
            <a:off x="5206214" y="3933854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541AB9C1-30DA-4541-9474-39E6DEDDB91E}"/>
              </a:ext>
            </a:extLst>
          </p:cNvPr>
          <p:cNvSpPr/>
          <p:nvPr/>
        </p:nvSpPr>
        <p:spPr>
          <a:xfrm>
            <a:off x="5560589" y="3933854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A79D0F32-6B18-4DE6-8B5D-C22960FF3934}"/>
              </a:ext>
            </a:extLst>
          </p:cNvPr>
          <p:cNvSpPr/>
          <p:nvPr/>
        </p:nvSpPr>
        <p:spPr>
          <a:xfrm>
            <a:off x="5920589" y="3933854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13300548-D7FA-4153-8766-6F1DFDD02029}"/>
              </a:ext>
            </a:extLst>
          </p:cNvPr>
          <p:cNvSpPr/>
          <p:nvPr/>
        </p:nvSpPr>
        <p:spPr>
          <a:xfrm>
            <a:off x="4846214" y="4290028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7A63B622-62E6-4917-9C68-9DE74EC1D606}"/>
              </a:ext>
            </a:extLst>
          </p:cNvPr>
          <p:cNvSpPr/>
          <p:nvPr/>
        </p:nvSpPr>
        <p:spPr>
          <a:xfrm>
            <a:off x="5206214" y="4290028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733C558B-FDF2-4D9C-83B1-F1F7CB5D97F5}"/>
              </a:ext>
            </a:extLst>
          </p:cNvPr>
          <p:cNvSpPr/>
          <p:nvPr/>
        </p:nvSpPr>
        <p:spPr>
          <a:xfrm>
            <a:off x="5560589" y="4290028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0FA3B90D-74B2-46F5-93DC-F23B4C8AFE1E}"/>
              </a:ext>
            </a:extLst>
          </p:cNvPr>
          <p:cNvSpPr/>
          <p:nvPr/>
        </p:nvSpPr>
        <p:spPr>
          <a:xfrm>
            <a:off x="5920589" y="4290028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36CB057C-BA2C-4573-85F4-52F97AE2FA6B}"/>
              </a:ext>
            </a:extLst>
          </p:cNvPr>
          <p:cNvSpPr/>
          <p:nvPr/>
        </p:nvSpPr>
        <p:spPr>
          <a:xfrm>
            <a:off x="4998614" y="4086254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07C0A3B6-B654-473F-B7B1-61CD345B4A25}"/>
              </a:ext>
            </a:extLst>
          </p:cNvPr>
          <p:cNvSpPr/>
          <p:nvPr/>
        </p:nvSpPr>
        <p:spPr>
          <a:xfrm>
            <a:off x="5358614" y="4086254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451816EA-72D6-4D41-A0EC-222500A4A7EE}"/>
              </a:ext>
            </a:extLst>
          </p:cNvPr>
          <p:cNvSpPr/>
          <p:nvPr/>
        </p:nvSpPr>
        <p:spPr>
          <a:xfrm>
            <a:off x="5712989" y="4086254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9AA2578E-FB5B-497C-AB8F-8121FA8A70BB}"/>
              </a:ext>
            </a:extLst>
          </p:cNvPr>
          <p:cNvSpPr/>
          <p:nvPr/>
        </p:nvSpPr>
        <p:spPr>
          <a:xfrm>
            <a:off x="6072989" y="4086254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49A94D28-0832-43BC-8E0C-F9F574D2EED0}"/>
              </a:ext>
            </a:extLst>
          </p:cNvPr>
          <p:cNvSpPr/>
          <p:nvPr/>
        </p:nvSpPr>
        <p:spPr>
          <a:xfrm>
            <a:off x="4998614" y="4442428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4DF42B1A-8F35-43A8-A46A-FB9595479442}"/>
              </a:ext>
            </a:extLst>
          </p:cNvPr>
          <p:cNvSpPr/>
          <p:nvPr/>
        </p:nvSpPr>
        <p:spPr>
          <a:xfrm>
            <a:off x="5358614" y="4442428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EFB0D4E2-4D08-48A2-8996-5C74D6D8738F}"/>
              </a:ext>
            </a:extLst>
          </p:cNvPr>
          <p:cNvSpPr/>
          <p:nvPr/>
        </p:nvSpPr>
        <p:spPr>
          <a:xfrm>
            <a:off x="5712989" y="4442428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EEF5A229-E83B-421E-B346-34433AD8FE7F}"/>
              </a:ext>
            </a:extLst>
          </p:cNvPr>
          <p:cNvSpPr/>
          <p:nvPr/>
        </p:nvSpPr>
        <p:spPr>
          <a:xfrm>
            <a:off x="6072989" y="4442428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1CE55C21-7ABE-415C-BFA8-1B06A3426116}"/>
              </a:ext>
            </a:extLst>
          </p:cNvPr>
          <p:cNvSpPr/>
          <p:nvPr/>
        </p:nvSpPr>
        <p:spPr>
          <a:xfrm>
            <a:off x="5151014" y="4238654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CA79C210-7CF1-45CD-BA3E-DA8A71A98D9F}"/>
              </a:ext>
            </a:extLst>
          </p:cNvPr>
          <p:cNvSpPr/>
          <p:nvPr/>
        </p:nvSpPr>
        <p:spPr>
          <a:xfrm>
            <a:off x="5511014" y="4238654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527CADC9-7CF8-43A0-BC4B-4C7E09AE6A6A}"/>
              </a:ext>
            </a:extLst>
          </p:cNvPr>
          <p:cNvSpPr/>
          <p:nvPr/>
        </p:nvSpPr>
        <p:spPr>
          <a:xfrm>
            <a:off x="5865389" y="4238654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E5024176-2F87-420E-848D-BECAF76EFFE6}"/>
              </a:ext>
            </a:extLst>
          </p:cNvPr>
          <p:cNvSpPr/>
          <p:nvPr/>
        </p:nvSpPr>
        <p:spPr>
          <a:xfrm>
            <a:off x="6225389" y="4238654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09B2E9BF-6711-4E3F-B336-B1D54AED7D78}"/>
              </a:ext>
            </a:extLst>
          </p:cNvPr>
          <p:cNvSpPr/>
          <p:nvPr/>
        </p:nvSpPr>
        <p:spPr>
          <a:xfrm>
            <a:off x="5151014" y="4594828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363134E4-F364-4470-91C2-B243ABD466F6}"/>
              </a:ext>
            </a:extLst>
          </p:cNvPr>
          <p:cNvSpPr/>
          <p:nvPr/>
        </p:nvSpPr>
        <p:spPr>
          <a:xfrm>
            <a:off x="5511014" y="4594828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A3CD5479-E3A8-41BD-9F3A-C0EA2958753A}"/>
              </a:ext>
            </a:extLst>
          </p:cNvPr>
          <p:cNvSpPr/>
          <p:nvPr/>
        </p:nvSpPr>
        <p:spPr>
          <a:xfrm>
            <a:off x="5865389" y="4594828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7187E223-4869-4932-8716-EBF3A1FED848}"/>
              </a:ext>
            </a:extLst>
          </p:cNvPr>
          <p:cNvSpPr/>
          <p:nvPr/>
        </p:nvSpPr>
        <p:spPr>
          <a:xfrm>
            <a:off x="6225389" y="4594828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45D42F33-2BF0-4436-B0F2-B8F378DED8AD}"/>
              </a:ext>
            </a:extLst>
          </p:cNvPr>
          <p:cNvSpPr/>
          <p:nvPr/>
        </p:nvSpPr>
        <p:spPr>
          <a:xfrm>
            <a:off x="6853283" y="393440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B3D4846D-3F11-438E-A203-92B57A271F98}"/>
              </a:ext>
            </a:extLst>
          </p:cNvPr>
          <p:cNvSpPr/>
          <p:nvPr/>
        </p:nvSpPr>
        <p:spPr>
          <a:xfrm>
            <a:off x="7213283" y="393440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702EE25F-2A3E-48DC-BC41-836C1592458F}"/>
              </a:ext>
            </a:extLst>
          </p:cNvPr>
          <p:cNvSpPr/>
          <p:nvPr/>
        </p:nvSpPr>
        <p:spPr>
          <a:xfrm>
            <a:off x="7567658" y="393440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CB8EE2FC-E7C3-4D8B-AB85-992A3F4FE5F2}"/>
              </a:ext>
            </a:extLst>
          </p:cNvPr>
          <p:cNvSpPr/>
          <p:nvPr/>
        </p:nvSpPr>
        <p:spPr>
          <a:xfrm>
            <a:off x="7927658" y="393440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0F40FB46-D0DF-4729-9C46-BB11DA80A9DE}"/>
              </a:ext>
            </a:extLst>
          </p:cNvPr>
          <p:cNvSpPr/>
          <p:nvPr/>
        </p:nvSpPr>
        <p:spPr>
          <a:xfrm>
            <a:off x="6853283" y="429057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9273DC39-9A4F-40AF-A1B6-AE0669C22A1A}"/>
              </a:ext>
            </a:extLst>
          </p:cNvPr>
          <p:cNvSpPr/>
          <p:nvPr/>
        </p:nvSpPr>
        <p:spPr>
          <a:xfrm>
            <a:off x="7213283" y="429057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17E26563-C6ED-4508-9779-F9D5D350B60D}"/>
              </a:ext>
            </a:extLst>
          </p:cNvPr>
          <p:cNvSpPr/>
          <p:nvPr/>
        </p:nvSpPr>
        <p:spPr>
          <a:xfrm>
            <a:off x="7567658" y="429057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E18C8F9D-89A7-455E-8BF3-70F16471A3FE}"/>
              </a:ext>
            </a:extLst>
          </p:cNvPr>
          <p:cNvSpPr/>
          <p:nvPr/>
        </p:nvSpPr>
        <p:spPr>
          <a:xfrm>
            <a:off x="7927658" y="429057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F655F0D0-04AB-4D58-B238-FA22D547722C}"/>
              </a:ext>
            </a:extLst>
          </p:cNvPr>
          <p:cNvSpPr/>
          <p:nvPr/>
        </p:nvSpPr>
        <p:spPr>
          <a:xfrm>
            <a:off x="7005683" y="408680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D8D33B4A-3347-4825-AF63-4739880C5626}"/>
              </a:ext>
            </a:extLst>
          </p:cNvPr>
          <p:cNvSpPr/>
          <p:nvPr/>
        </p:nvSpPr>
        <p:spPr>
          <a:xfrm>
            <a:off x="7365683" y="408680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C5C74B1D-FE40-4E94-A47C-5C3932153293}"/>
              </a:ext>
            </a:extLst>
          </p:cNvPr>
          <p:cNvSpPr/>
          <p:nvPr/>
        </p:nvSpPr>
        <p:spPr>
          <a:xfrm>
            <a:off x="7720058" y="408680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3F4EA1FD-A417-42D3-AC62-34DE2D7716C4}"/>
              </a:ext>
            </a:extLst>
          </p:cNvPr>
          <p:cNvSpPr/>
          <p:nvPr/>
        </p:nvSpPr>
        <p:spPr>
          <a:xfrm>
            <a:off x="8080058" y="408680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37058252-BAC3-472B-BC35-022E9B6BEDB6}"/>
              </a:ext>
            </a:extLst>
          </p:cNvPr>
          <p:cNvSpPr/>
          <p:nvPr/>
        </p:nvSpPr>
        <p:spPr>
          <a:xfrm>
            <a:off x="7005683" y="444297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BE5B104F-06ED-4771-B483-134B5F911BCB}"/>
              </a:ext>
            </a:extLst>
          </p:cNvPr>
          <p:cNvSpPr/>
          <p:nvPr/>
        </p:nvSpPr>
        <p:spPr>
          <a:xfrm>
            <a:off x="7365683" y="444297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2D7B3E42-20D1-412C-9750-43D306013C88}"/>
              </a:ext>
            </a:extLst>
          </p:cNvPr>
          <p:cNvSpPr/>
          <p:nvPr/>
        </p:nvSpPr>
        <p:spPr>
          <a:xfrm>
            <a:off x="7720058" y="444297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1ACE6679-7836-4C29-9EA8-94495B82B99B}"/>
              </a:ext>
            </a:extLst>
          </p:cNvPr>
          <p:cNvSpPr/>
          <p:nvPr/>
        </p:nvSpPr>
        <p:spPr>
          <a:xfrm>
            <a:off x="8080058" y="444297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87E6C7A4-3FB6-428B-B2CA-643A2821B5B2}"/>
              </a:ext>
            </a:extLst>
          </p:cNvPr>
          <p:cNvSpPr/>
          <p:nvPr/>
        </p:nvSpPr>
        <p:spPr>
          <a:xfrm>
            <a:off x="7158083" y="423920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1CA705E9-BAB1-412A-B4EE-15139FF5A3BB}"/>
              </a:ext>
            </a:extLst>
          </p:cNvPr>
          <p:cNvSpPr/>
          <p:nvPr/>
        </p:nvSpPr>
        <p:spPr>
          <a:xfrm>
            <a:off x="7518083" y="423920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DB0CFF60-43CB-4FBA-9B4E-5AC2EAA6A089}"/>
              </a:ext>
            </a:extLst>
          </p:cNvPr>
          <p:cNvSpPr/>
          <p:nvPr/>
        </p:nvSpPr>
        <p:spPr>
          <a:xfrm>
            <a:off x="7872458" y="423920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F4EE9655-9125-4A24-A2B3-5DCF17E37CBB}"/>
              </a:ext>
            </a:extLst>
          </p:cNvPr>
          <p:cNvSpPr/>
          <p:nvPr/>
        </p:nvSpPr>
        <p:spPr>
          <a:xfrm>
            <a:off x="8232458" y="4239203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5C73A9E7-33F0-4CAF-B9CC-E9BC97715841}"/>
              </a:ext>
            </a:extLst>
          </p:cNvPr>
          <p:cNvSpPr/>
          <p:nvPr/>
        </p:nvSpPr>
        <p:spPr>
          <a:xfrm>
            <a:off x="7158083" y="459537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2F6C31FC-1FDE-4DDB-AED8-4BDCCB91C4B9}"/>
              </a:ext>
            </a:extLst>
          </p:cNvPr>
          <p:cNvSpPr/>
          <p:nvPr/>
        </p:nvSpPr>
        <p:spPr>
          <a:xfrm>
            <a:off x="7518083" y="459537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9F430414-7F11-4AA8-ABC2-45A3C33EA95D}"/>
              </a:ext>
            </a:extLst>
          </p:cNvPr>
          <p:cNvSpPr/>
          <p:nvPr/>
        </p:nvSpPr>
        <p:spPr>
          <a:xfrm>
            <a:off x="7872458" y="459537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2D5EEAE1-B0AC-4C2F-B86B-F9140E291770}"/>
              </a:ext>
            </a:extLst>
          </p:cNvPr>
          <p:cNvSpPr/>
          <p:nvPr/>
        </p:nvSpPr>
        <p:spPr>
          <a:xfrm>
            <a:off x="8232458" y="4595377"/>
            <a:ext cx="36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87F91EBE-B4EE-4D1C-B3A4-81347F98E524}"/>
              </a:ext>
            </a:extLst>
          </p:cNvPr>
          <p:cNvSpPr/>
          <p:nvPr/>
        </p:nvSpPr>
        <p:spPr>
          <a:xfrm>
            <a:off x="2811723" y="2303790"/>
            <a:ext cx="1260135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Shape = {4}</a:t>
            </a: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513AAEB9-EA27-4E52-BDC1-C34F72564962}"/>
              </a:ext>
            </a:extLst>
          </p:cNvPr>
          <p:cNvSpPr/>
          <p:nvPr/>
        </p:nvSpPr>
        <p:spPr>
          <a:xfrm>
            <a:off x="2610261" y="3618913"/>
            <a:ext cx="1640906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Shape = {2, 4}</a:t>
            </a:r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E7FA9743-7C48-4BC7-86AD-9BE03814A934}"/>
              </a:ext>
            </a:extLst>
          </p:cNvPr>
          <p:cNvSpPr/>
          <p:nvPr/>
        </p:nvSpPr>
        <p:spPr>
          <a:xfrm>
            <a:off x="1704480" y="5705025"/>
            <a:ext cx="1640906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Shape = {3, 2, 4}</a:t>
            </a: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DAE024FE-1900-4CF6-9ACE-CB6060CA72C0}"/>
              </a:ext>
            </a:extLst>
          </p:cNvPr>
          <p:cNvSpPr/>
          <p:nvPr/>
        </p:nvSpPr>
        <p:spPr>
          <a:xfrm>
            <a:off x="5722381" y="5027117"/>
            <a:ext cx="1918800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Shape = {4, 3, 2, 4}</a:t>
            </a:r>
          </a:p>
        </p:txBody>
      </p:sp>
    </p:spTree>
    <p:extLst>
      <p:ext uri="{BB962C8B-B14F-4D97-AF65-F5344CB8AC3E}">
        <p14:creationId xmlns:p14="http://schemas.microsoft.com/office/powerpoint/2010/main" val="3730676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Data Layout</a:t>
            </a:r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9ED11CE3-3365-43EB-9D56-E79D85CC7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다차원 </a:t>
            </a:r>
            <a:r>
              <a:rPr lang="ko-KR" altLang="en-US" dirty="0" err="1"/>
              <a:t>텐서도</a:t>
            </a:r>
            <a:r>
              <a:rPr lang="ko-KR" altLang="en-US" dirty="0"/>
              <a:t> 메모리에는 </a:t>
            </a:r>
            <a:r>
              <a:rPr lang="en-US" altLang="ko-KR" dirty="0"/>
              <a:t>1</a:t>
            </a:r>
            <a:r>
              <a:rPr lang="ko-KR" altLang="en-US" dirty="0"/>
              <a:t>차원으로 저장되어 있음</a:t>
            </a:r>
            <a:endParaRPr lang="en-US" altLang="ko-KR" dirty="0"/>
          </a:p>
          <a:p>
            <a:endParaRPr lang="en-US" dirty="0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B8C7B497-34B6-44DF-91C9-427FBD5AD657}"/>
              </a:ext>
            </a:extLst>
          </p:cNvPr>
          <p:cNvSpPr/>
          <p:nvPr/>
        </p:nvSpPr>
        <p:spPr>
          <a:xfrm>
            <a:off x="1302147" y="1789406"/>
            <a:ext cx="6441828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가로 </a:t>
            </a:r>
            <a:r>
              <a:rPr lang="en-US" altLang="ko-K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256 </a:t>
            </a:r>
            <a:r>
              <a:rPr lang="ko-KR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픽셀</a:t>
            </a:r>
            <a:r>
              <a:rPr lang="en-US" altLang="ko-K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세로 </a:t>
            </a:r>
            <a:r>
              <a:rPr lang="en-US" altLang="ko-K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256 </a:t>
            </a:r>
            <a:r>
              <a:rPr lang="ko-KR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픽셀</a:t>
            </a:r>
            <a:r>
              <a:rPr lang="en-US" altLang="ko-K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RGB </a:t>
            </a:r>
            <a:r>
              <a:rPr lang="ko-KR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채널을 가진 이미지 데이터</a:t>
            </a:r>
            <a:endParaRPr lang="en-US" altLang="ko-K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EDE68B56-5E8A-420A-A750-DA978C196F24}"/>
              </a:ext>
            </a:extLst>
          </p:cNvPr>
          <p:cNvSpPr/>
          <p:nvPr/>
        </p:nvSpPr>
        <p:spPr>
          <a:xfrm>
            <a:off x="246038" y="2468866"/>
            <a:ext cx="4134704" cy="68926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CHW = (Channel, Height, Width) =</a:t>
            </a:r>
          </a:p>
          <a:p>
            <a:pPr algn="ctr"/>
            <a:r>
              <a:rPr lang="en-US" altLang="ko-K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(3, 256, 256)</a:t>
            </a:r>
            <a:endParaRPr lang="en-US" altLang="ko-K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EC9FF5C7-1A71-4297-BB43-CF9427637426}"/>
              </a:ext>
            </a:extLst>
          </p:cNvPr>
          <p:cNvCxnSpPr>
            <a:cxnSpLocks/>
          </p:cNvCxnSpPr>
          <p:nvPr/>
        </p:nvCxnSpPr>
        <p:spPr>
          <a:xfrm flipH="1">
            <a:off x="1906097" y="3194685"/>
            <a:ext cx="33453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화살표 연결선 75">
            <a:extLst>
              <a:ext uri="{FF2B5EF4-FFF2-40B4-BE49-F238E27FC236}">
                <a16:creationId xmlns:a16="http://schemas.microsoft.com/office/drawing/2014/main" id="{374BF290-EAD4-47FA-B76D-4CB7198EF9AC}"/>
              </a:ext>
            </a:extLst>
          </p:cNvPr>
          <p:cNvCxnSpPr>
            <a:cxnSpLocks/>
          </p:cNvCxnSpPr>
          <p:nvPr/>
        </p:nvCxnSpPr>
        <p:spPr>
          <a:xfrm>
            <a:off x="2550555" y="3194685"/>
            <a:ext cx="33453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181DF071-F976-4FB5-81C1-9835EE226040}"/>
              </a:ext>
            </a:extLst>
          </p:cNvPr>
          <p:cNvSpPr/>
          <p:nvPr/>
        </p:nvSpPr>
        <p:spPr>
          <a:xfrm>
            <a:off x="1387292" y="3279911"/>
            <a:ext cx="1015943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Outermost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E67E772-8FC7-4309-B579-ABE7F50E59F5}"/>
              </a:ext>
            </a:extLst>
          </p:cNvPr>
          <p:cNvSpPr/>
          <p:nvPr/>
        </p:nvSpPr>
        <p:spPr>
          <a:xfrm>
            <a:off x="2406855" y="3281246"/>
            <a:ext cx="1015943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Innermost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5C8F983A-75BD-44C8-802B-DD823E464950}"/>
              </a:ext>
            </a:extLst>
          </p:cNvPr>
          <p:cNvSpPr/>
          <p:nvPr/>
        </p:nvSpPr>
        <p:spPr>
          <a:xfrm>
            <a:off x="234377" y="4046897"/>
            <a:ext cx="606999" cy="10940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52CC8149-AAD0-4A66-AA3B-E210C31C94BB}"/>
              </a:ext>
            </a:extLst>
          </p:cNvPr>
          <p:cNvSpPr/>
          <p:nvPr/>
        </p:nvSpPr>
        <p:spPr>
          <a:xfrm>
            <a:off x="841376" y="4046897"/>
            <a:ext cx="606999" cy="10940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C2AC2E60-9FAF-4927-9368-9EA3A3890D76}"/>
              </a:ext>
            </a:extLst>
          </p:cNvPr>
          <p:cNvSpPr/>
          <p:nvPr/>
        </p:nvSpPr>
        <p:spPr>
          <a:xfrm>
            <a:off x="1697096" y="4046897"/>
            <a:ext cx="606999" cy="10940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8287C333-E726-451F-9DC7-67FC364BE520}"/>
              </a:ext>
            </a:extLst>
          </p:cNvPr>
          <p:cNvSpPr/>
          <p:nvPr/>
        </p:nvSpPr>
        <p:spPr>
          <a:xfrm>
            <a:off x="2304095" y="4046897"/>
            <a:ext cx="606999" cy="10940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102DD548-4C10-434E-AE42-BFE1376808B5}"/>
              </a:ext>
            </a:extLst>
          </p:cNvPr>
          <p:cNvSpPr/>
          <p:nvPr/>
        </p:nvSpPr>
        <p:spPr>
          <a:xfrm>
            <a:off x="1392433" y="3928065"/>
            <a:ext cx="359441" cy="2282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F98AD149-33F0-4E98-9947-4BA00D5AB06A}"/>
              </a:ext>
            </a:extLst>
          </p:cNvPr>
          <p:cNvSpPr/>
          <p:nvPr/>
        </p:nvSpPr>
        <p:spPr>
          <a:xfrm>
            <a:off x="3166743" y="4041403"/>
            <a:ext cx="606999" cy="109408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7F52602C-1100-4F91-905B-70B16F4CEECD}"/>
              </a:ext>
            </a:extLst>
          </p:cNvPr>
          <p:cNvSpPr/>
          <p:nvPr/>
        </p:nvSpPr>
        <p:spPr>
          <a:xfrm>
            <a:off x="3773742" y="4041403"/>
            <a:ext cx="606999" cy="109408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8865F070-C960-4519-89A3-A2A87828FB35}"/>
              </a:ext>
            </a:extLst>
          </p:cNvPr>
          <p:cNvSpPr/>
          <p:nvPr/>
        </p:nvSpPr>
        <p:spPr>
          <a:xfrm>
            <a:off x="2862080" y="3922571"/>
            <a:ext cx="359441" cy="2282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9E37B05F-F326-47B2-B1D5-0962C758937D}"/>
              </a:ext>
            </a:extLst>
          </p:cNvPr>
          <p:cNvCxnSpPr>
            <a:cxnSpLocks/>
          </p:cNvCxnSpPr>
          <p:nvPr/>
        </p:nvCxnSpPr>
        <p:spPr>
          <a:xfrm flipV="1">
            <a:off x="537876" y="4224207"/>
            <a:ext cx="0" cy="23617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C05101B0-85F5-463E-B556-BEA6C6B07C41}"/>
              </a:ext>
            </a:extLst>
          </p:cNvPr>
          <p:cNvSpPr/>
          <p:nvPr/>
        </p:nvSpPr>
        <p:spPr>
          <a:xfrm>
            <a:off x="29904" y="4494134"/>
            <a:ext cx="1015943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ko-KR" alt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채널</a:t>
            </a:r>
            <a:endParaRPr lang="en-US" altLang="ko-K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첫번째 줄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1CC058E7-691B-4E6B-98B6-8F48197F309A}"/>
              </a:ext>
            </a:extLst>
          </p:cNvPr>
          <p:cNvCxnSpPr>
            <a:cxnSpLocks/>
          </p:cNvCxnSpPr>
          <p:nvPr/>
        </p:nvCxnSpPr>
        <p:spPr>
          <a:xfrm flipV="1">
            <a:off x="4064029" y="4190454"/>
            <a:ext cx="0" cy="23617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2605572E-152F-43CB-986B-7DB6F0D70B8F}"/>
              </a:ext>
            </a:extLst>
          </p:cNvPr>
          <p:cNvSpPr/>
          <p:nvPr/>
        </p:nvSpPr>
        <p:spPr>
          <a:xfrm>
            <a:off x="3556057" y="4460381"/>
            <a:ext cx="1015943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ko-KR" alt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채널</a:t>
            </a:r>
            <a:endParaRPr lang="en-US" altLang="ko-K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마지막 줄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6A9949FB-F7BC-4873-A108-38B1F866FF27}"/>
              </a:ext>
            </a:extLst>
          </p:cNvPr>
          <p:cNvCxnSpPr>
            <a:cxnSpLocks/>
          </p:cNvCxnSpPr>
          <p:nvPr/>
        </p:nvCxnSpPr>
        <p:spPr>
          <a:xfrm>
            <a:off x="4572000" y="2487990"/>
            <a:ext cx="0" cy="352623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38FEC29A-BB37-415E-BFF1-11556F2EA48A}"/>
              </a:ext>
            </a:extLst>
          </p:cNvPr>
          <p:cNvSpPr/>
          <p:nvPr/>
        </p:nvSpPr>
        <p:spPr>
          <a:xfrm>
            <a:off x="1086132" y="5248477"/>
            <a:ext cx="2438145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array[c][h][w] ==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array[c * H * W + h * W + w]</a:t>
            </a:r>
          </a:p>
        </p:txBody>
      </p:sp>
      <p:cxnSp>
        <p:nvCxnSpPr>
          <p:cNvPr id="93" name="직선 화살표 연결선 92">
            <a:extLst>
              <a:ext uri="{FF2B5EF4-FFF2-40B4-BE49-F238E27FC236}">
                <a16:creationId xmlns:a16="http://schemas.microsoft.com/office/drawing/2014/main" id="{30459869-05E5-4A8E-A64E-AE84BEF3AE79}"/>
              </a:ext>
            </a:extLst>
          </p:cNvPr>
          <p:cNvCxnSpPr>
            <a:cxnSpLocks/>
          </p:cNvCxnSpPr>
          <p:nvPr/>
        </p:nvCxnSpPr>
        <p:spPr>
          <a:xfrm flipH="1">
            <a:off x="6427792" y="3191869"/>
            <a:ext cx="33453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B989F52E-7EC4-4830-91CA-00FE5E059A13}"/>
              </a:ext>
            </a:extLst>
          </p:cNvPr>
          <p:cNvCxnSpPr>
            <a:cxnSpLocks/>
          </p:cNvCxnSpPr>
          <p:nvPr/>
        </p:nvCxnSpPr>
        <p:spPr>
          <a:xfrm>
            <a:off x="7072250" y="3191869"/>
            <a:ext cx="33453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C5DA3EA9-A26F-400D-B20E-09CFC3D9AEB9}"/>
              </a:ext>
            </a:extLst>
          </p:cNvPr>
          <p:cNvSpPr/>
          <p:nvPr/>
        </p:nvSpPr>
        <p:spPr>
          <a:xfrm>
            <a:off x="5908987" y="3277095"/>
            <a:ext cx="1015943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Outermost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866BC130-D8D5-4E67-B370-0F312CD17B81}"/>
              </a:ext>
            </a:extLst>
          </p:cNvPr>
          <p:cNvSpPr/>
          <p:nvPr/>
        </p:nvSpPr>
        <p:spPr>
          <a:xfrm>
            <a:off x="6928550" y="3278430"/>
            <a:ext cx="1015943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Innermost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2779263E-3AD5-4ABC-9C3B-06C4C61903C2}"/>
              </a:ext>
            </a:extLst>
          </p:cNvPr>
          <p:cNvSpPr/>
          <p:nvPr/>
        </p:nvSpPr>
        <p:spPr>
          <a:xfrm>
            <a:off x="4766115" y="4071710"/>
            <a:ext cx="104400" cy="104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18B26583-C63F-4BBB-A943-52736DCF29CF}"/>
              </a:ext>
            </a:extLst>
          </p:cNvPr>
          <p:cNvSpPr/>
          <p:nvPr/>
        </p:nvSpPr>
        <p:spPr>
          <a:xfrm>
            <a:off x="4872960" y="4071710"/>
            <a:ext cx="104400" cy="104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9C794FC5-D42E-431A-AEF3-5BCF26724079}"/>
              </a:ext>
            </a:extLst>
          </p:cNvPr>
          <p:cNvSpPr/>
          <p:nvPr/>
        </p:nvSpPr>
        <p:spPr>
          <a:xfrm>
            <a:off x="6010094" y="3938130"/>
            <a:ext cx="359441" cy="2282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EA184D36-F3CF-4CB7-860D-9A360386D154}"/>
              </a:ext>
            </a:extLst>
          </p:cNvPr>
          <p:cNvSpPr/>
          <p:nvPr/>
        </p:nvSpPr>
        <p:spPr>
          <a:xfrm>
            <a:off x="4979806" y="4071710"/>
            <a:ext cx="104400" cy="104400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F801884F-18F8-4300-8DC6-3E85D6B0F280}"/>
              </a:ext>
            </a:extLst>
          </p:cNvPr>
          <p:cNvSpPr/>
          <p:nvPr/>
        </p:nvSpPr>
        <p:spPr>
          <a:xfrm>
            <a:off x="7531248" y="3947915"/>
            <a:ext cx="359441" cy="2282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cxnSp>
        <p:nvCxnSpPr>
          <p:cNvPr id="102" name="직선 화살표 연결선 101">
            <a:extLst>
              <a:ext uri="{FF2B5EF4-FFF2-40B4-BE49-F238E27FC236}">
                <a16:creationId xmlns:a16="http://schemas.microsoft.com/office/drawing/2014/main" id="{141CA549-3C27-49F6-9210-78814B640710}"/>
              </a:ext>
            </a:extLst>
          </p:cNvPr>
          <p:cNvCxnSpPr>
            <a:cxnSpLocks/>
          </p:cNvCxnSpPr>
          <p:nvPr/>
        </p:nvCxnSpPr>
        <p:spPr>
          <a:xfrm flipV="1">
            <a:off x="5359079" y="4176155"/>
            <a:ext cx="0" cy="23617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5A028A7F-9D5D-481F-8540-CC77C298ECFA}"/>
              </a:ext>
            </a:extLst>
          </p:cNvPr>
          <p:cNvSpPr/>
          <p:nvPr/>
        </p:nvSpPr>
        <p:spPr>
          <a:xfrm>
            <a:off x="4771467" y="4481629"/>
            <a:ext cx="1183552" cy="53934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첫번째 줄의</a:t>
            </a:r>
            <a:endParaRPr lang="en-US" altLang="ko-K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두번째 픽셀의</a:t>
            </a:r>
            <a:endParaRPr lang="en-US" altLang="ko-K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 </a:t>
            </a:r>
            <a:r>
              <a:rPr lang="ko-KR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값</a:t>
            </a: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4" name="직선 화살표 연결선 103">
            <a:extLst>
              <a:ext uri="{FF2B5EF4-FFF2-40B4-BE49-F238E27FC236}">
                <a16:creationId xmlns:a16="http://schemas.microsoft.com/office/drawing/2014/main" id="{7EE32299-8872-4929-B793-C49B4A15AB41}"/>
              </a:ext>
            </a:extLst>
          </p:cNvPr>
          <p:cNvCxnSpPr>
            <a:cxnSpLocks/>
          </p:cNvCxnSpPr>
          <p:nvPr/>
        </p:nvCxnSpPr>
        <p:spPr>
          <a:xfrm flipV="1">
            <a:off x="8836447" y="4172890"/>
            <a:ext cx="0" cy="23617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A39302A4-23FA-4AAB-86A1-A51D225FF574}"/>
              </a:ext>
            </a:extLst>
          </p:cNvPr>
          <p:cNvSpPr/>
          <p:nvPr/>
        </p:nvSpPr>
        <p:spPr>
          <a:xfrm>
            <a:off x="7757891" y="4467458"/>
            <a:ext cx="1298059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마지막 픽셀의</a:t>
            </a:r>
            <a:endParaRPr lang="en-US" altLang="ko-K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</a:t>
            </a:r>
            <a:r>
              <a:rPr lang="ko-KR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값</a:t>
            </a: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0CC9C226-F5D5-48EE-AFCC-C85BA83F689D}"/>
              </a:ext>
            </a:extLst>
          </p:cNvPr>
          <p:cNvSpPr/>
          <p:nvPr/>
        </p:nvSpPr>
        <p:spPr>
          <a:xfrm>
            <a:off x="5607827" y="5245661"/>
            <a:ext cx="2438145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array[h][w][c] ==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array[h * W * C + w * C + c]</a:t>
            </a: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531B5CC6-0E54-4D84-A32F-5FDF03FDAC0F}"/>
              </a:ext>
            </a:extLst>
          </p:cNvPr>
          <p:cNvSpPr/>
          <p:nvPr/>
        </p:nvSpPr>
        <p:spPr>
          <a:xfrm>
            <a:off x="4836016" y="2459328"/>
            <a:ext cx="4134704" cy="68926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HWC = (Height, Width, Channel) =</a:t>
            </a:r>
          </a:p>
          <a:p>
            <a:pPr algn="ctr"/>
            <a:r>
              <a:rPr lang="en-US" altLang="ko-K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(256, 256, 3)</a:t>
            </a:r>
            <a:endParaRPr lang="en-US" altLang="ko-K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0DCA1969-33C0-45DA-8A66-A3488F43EEB9}"/>
              </a:ext>
            </a:extLst>
          </p:cNvPr>
          <p:cNvSpPr/>
          <p:nvPr/>
        </p:nvSpPr>
        <p:spPr>
          <a:xfrm>
            <a:off x="5090382" y="4071710"/>
            <a:ext cx="104400" cy="104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C7DCD3C2-EFBC-4398-BD4A-9CDDB0EC8631}"/>
              </a:ext>
            </a:extLst>
          </p:cNvPr>
          <p:cNvSpPr/>
          <p:nvPr/>
        </p:nvSpPr>
        <p:spPr>
          <a:xfrm>
            <a:off x="5197227" y="4071710"/>
            <a:ext cx="104400" cy="104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08D65419-4029-4D85-856E-BE3CC9BA2406}"/>
              </a:ext>
            </a:extLst>
          </p:cNvPr>
          <p:cNvSpPr/>
          <p:nvPr/>
        </p:nvSpPr>
        <p:spPr>
          <a:xfrm>
            <a:off x="5304073" y="4071710"/>
            <a:ext cx="104400" cy="104400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6A33F48C-5180-4E65-A7B2-CD985643D34B}"/>
              </a:ext>
            </a:extLst>
          </p:cNvPr>
          <p:cNvSpPr/>
          <p:nvPr/>
        </p:nvSpPr>
        <p:spPr>
          <a:xfrm>
            <a:off x="5417061" y="4071710"/>
            <a:ext cx="104400" cy="104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F2101550-9406-4205-B859-4F60FFA77EE0}"/>
              </a:ext>
            </a:extLst>
          </p:cNvPr>
          <p:cNvSpPr/>
          <p:nvPr/>
        </p:nvSpPr>
        <p:spPr>
          <a:xfrm>
            <a:off x="5523906" y="4071710"/>
            <a:ext cx="104400" cy="104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35C02B50-3CCC-4BDC-9592-137322597CB2}"/>
              </a:ext>
            </a:extLst>
          </p:cNvPr>
          <p:cNvSpPr/>
          <p:nvPr/>
        </p:nvSpPr>
        <p:spPr>
          <a:xfrm>
            <a:off x="5630752" y="4071710"/>
            <a:ext cx="104400" cy="104400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C00BBEBE-2DD2-4C2A-88EF-5831EA078EAA}"/>
              </a:ext>
            </a:extLst>
          </p:cNvPr>
          <p:cNvSpPr/>
          <p:nvPr/>
        </p:nvSpPr>
        <p:spPr>
          <a:xfrm>
            <a:off x="5741328" y="4071710"/>
            <a:ext cx="104400" cy="104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CA6CF8EC-04DA-4241-A0B6-0086CF2C699C}"/>
              </a:ext>
            </a:extLst>
          </p:cNvPr>
          <p:cNvSpPr/>
          <p:nvPr/>
        </p:nvSpPr>
        <p:spPr>
          <a:xfrm>
            <a:off x="5848173" y="4071710"/>
            <a:ext cx="104400" cy="104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DD89C1F8-16E2-40AB-BC59-B438DC520735}"/>
              </a:ext>
            </a:extLst>
          </p:cNvPr>
          <p:cNvSpPr/>
          <p:nvPr/>
        </p:nvSpPr>
        <p:spPr>
          <a:xfrm>
            <a:off x="5955019" y="4071710"/>
            <a:ext cx="104400" cy="104400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BCF4A169-F1C4-4F7D-AC38-0D51300F48D0}"/>
              </a:ext>
            </a:extLst>
          </p:cNvPr>
          <p:cNvSpPr/>
          <p:nvPr/>
        </p:nvSpPr>
        <p:spPr>
          <a:xfrm>
            <a:off x="6311375" y="4071710"/>
            <a:ext cx="104400" cy="104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F5D84FA1-C7B3-4702-A35B-DE56058EE375}"/>
              </a:ext>
            </a:extLst>
          </p:cNvPr>
          <p:cNvSpPr/>
          <p:nvPr/>
        </p:nvSpPr>
        <p:spPr>
          <a:xfrm>
            <a:off x="6418220" y="4071710"/>
            <a:ext cx="104400" cy="104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829A6DAD-BE7B-4583-B9AF-0B5061812406}"/>
              </a:ext>
            </a:extLst>
          </p:cNvPr>
          <p:cNvSpPr/>
          <p:nvPr/>
        </p:nvSpPr>
        <p:spPr>
          <a:xfrm>
            <a:off x="6525066" y="4071710"/>
            <a:ext cx="104400" cy="104400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891A9E85-5D93-4C98-AB87-93D369164DCA}"/>
              </a:ext>
            </a:extLst>
          </p:cNvPr>
          <p:cNvSpPr/>
          <p:nvPr/>
        </p:nvSpPr>
        <p:spPr>
          <a:xfrm>
            <a:off x="6635642" y="4071710"/>
            <a:ext cx="104400" cy="104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577890E8-1DE5-4D4D-BA28-DA69FA8F515F}"/>
              </a:ext>
            </a:extLst>
          </p:cNvPr>
          <p:cNvSpPr/>
          <p:nvPr/>
        </p:nvSpPr>
        <p:spPr>
          <a:xfrm>
            <a:off x="6742487" y="4071710"/>
            <a:ext cx="104400" cy="104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414CB4A1-6A87-4328-94B6-5191951A132F}"/>
              </a:ext>
            </a:extLst>
          </p:cNvPr>
          <p:cNvSpPr/>
          <p:nvPr/>
        </p:nvSpPr>
        <p:spPr>
          <a:xfrm>
            <a:off x="6849333" y="4071710"/>
            <a:ext cx="104400" cy="104400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93CFFC06-69C7-4565-B4B2-B0DE6593D36C}"/>
              </a:ext>
            </a:extLst>
          </p:cNvPr>
          <p:cNvSpPr/>
          <p:nvPr/>
        </p:nvSpPr>
        <p:spPr>
          <a:xfrm>
            <a:off x="6962321" y="4071710"/>
            <a:ext cx="104400" cy="104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0D016FD2-03E1-4685-8269-D84E6729F0E0}"/>
              </a:ext>
            </a:extLst>
          </p:cNvPr>
          <p:cNvSpPr/>
          <p:nvPr/>
        </p:nvSpPr>
        <p:spPr>
          <a:xfrm>
            <a:off x="7069166" y="4071710"/>
            <a:ext cx="104400" cy="104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090605D8-025D-4D6E-9EF4-11D170195D44}"/>
              </a:ext>
            </a:extLst>
          </p:cNvPr>
          <p:cNvSpPr/>
          <p:nvPr/>
        </p:nvSpPr>
        <p:spPr>
          <a:xfrm>
            <a:off x="7176012" y="4071710"/>
            <a:ext cx="104400" cy="104400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849DEFF0-6771-4D90-91A0-B834FD26F27F}"/>
              </a:ext>
            </a:extLst>
          </p:cNvPr>
          <p:cNvSpPr/>
          <p:nvPr/>
        </p:nvSpPr>
        <p:spPr>
          <a:xfrm>
            <a:off x="7286588" y="4071710"/>
            <a:ext cx="104400" cy="104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02A0DFE7-08A9-4095-970C-A535157C19AD}"/>
              </a:ext>
            </a:extLst>
          </p:cNvPr>
          <p:cNvSpPr/>
          <p:nvPr/>
        </p:nvSpPr>
        <p:spPr>
          <a:xfrm>
            <a:off x="7393433" y="4071710"/>
            <a:ext cx="104400" cy="104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87DD8CEF-19C1-4BE7-853B-C1C2265AFC2A}"/>
              </a:ext>
            </a:extLst>
          </p:cNvPr>
          <p:cNvSpPr/>
          <p:nvPr/>
        </p:nvSpPr>
        <p:spPr>
          <a:xfrm>
            <a:off x="7500279" y="4071710"/>
            <a:ext cx="104400" cy="104400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F0C71F81-37F9-457F-A8C9-9AE3BDBBF298}"/>
              </a:ext>
            </a:extLst>
          </p:cNvPr>
          <p:cNvSpPr/>
          <p:nvPr/>
        </p:nvSpPr>
        <p:spPr>
          <a:xfrm>
            <a:off x="7814846" y="4071710"/>
            <a:ext cx="104400" cy="104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A670D3C8-1CD0-4BDB-B277-820D5945F89C}"/>
              </a:ext>
            </a:extLst>
          </p:cNvPr>
          <p:cNvSpPr/>
          <p:nvPr/>
        </p:nvSpPr>
        <p:spPr>
          <a:xfrm>
            <a:off x="7921691" y="4071710"/>
            <a:ext cx="104400" cy="104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E468EEA7-618F-44AD-B6AD-FA034A7CE3A7}"/>
              </a:ext>
            </a:extLst>
          </p:cNvPr>
          <p:cNvSpPr/>
          <p:nvPr/>
        </p:nvSpPr>
        <p:spPr>
          <a:xfrm>
            <a:off x="8028537" y="4071710"/>
            <a:ext cx="104400" cy="104400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F7616617-FEDF-4C4E-BECE-47B6FA7F4B37}"/>
              </a:ext>
            </a:extLst>
          </p:cNvPr>
          <p:cNvSpPr/>
          <p:nvPr/>
        </p:nvSpPr>
        <p:spPr>
          <a:xfrm>
            <a:off x="8139113" y="4071710"/>
            <a:ext cx="104400" cy="104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E1632EE7-48F9-4DB1-B2FF-5392036A89E8}"/>
              </a:ext>
            </a:extLst>
          </p:cNvPr>
          <p:cNvSpPr/>
          <p:nvPr/>
        </p:nvSpPr>
        <p:spPr>
          <a:xfrm>
            <a:off x="8245958" y="4071710"/>
            <a:ext cx="104400" cy="104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C51E70AF-9228-41C6-BC0F-F2B346534A87}"/>
              </a:ext>
            </a:extLst>
          </p:cNvPr>
          <p:cNvSpPr/>
          <p:nvPr/>
        </p:nvSpPr>
        <p:spPr>
          <a:xfrm>
            <a:off x="8352804" y="4071710"/>
            <a:ext cx="104400" cy="104400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E53D047E-D961-425D-9E5A-023BBF229081}"/>
              </a:ext>
            </a:extLst>
          </p:cNvPr>
          <p:cNvSpPr/>
          <p:nvPr/>
        </p:nvSpPr>
        <p:spPr>
          <a:xfrm>
            <a:off x="8465792" y="4071710"/>
            <a:ext cx="104400" cy="104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58086F14-FDA6-4827-9CAA-B4A5658DC2B7}"/>
              </a:ext>
            </a:extLst>
          </p:cNvPr>
          <p:cNvSpPr/>
          <p:nvPr/>
        </p:nvSpPr>
        <p:spPr>
          <a:xfrm>
            <a:off x="8572637" y="4071710"/>
            <a:ext cx="104400" cy="104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478B0E88-E871-4707-84C8-5D032E7221FF}"/>
              </a:ext>
            </a:extLst>
          </p:cNvPr>
          <p:cNvSpPr/>
          <p:nvPr/>
        </p:nvSpPr>
        <p:spPr>
          <a:xfrm>
            <a:off x="8679483" y="4071710"/>
            <a:ext cx="104400" cy="104400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AD4AC412-036B-46DA-B641-C34673F6DCB7}"/>
              </a:ext>
            </a:extLst>
          </p:cNvPr>
          <p:cNvSpPr/>
          <p:nvPr/>
        </p:nvSpPr>
        <p:spPr>
          <a:xfrm>
            <a:off x="8790059" y="4071710"/>
            <a:ext cx="104400" cy="104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B766C440-EA65-4B20-B2AC-E80F35CC429C}"/>
              </a:ext>
            </a:extLst>
          </p:cNvPr>
          <p:cNvSpPr/>
          <p:nvPr/>
        </p:nvSpPr>
        <p:spPr>
          <a:xfrm>
            <a:off x="8896904" y="4071710"/>
            <a:ext cx="104400" cy="104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86030F67-49DC-4DFD-B0CD-02FED9998737}"/>
              </a:ext>
            </a:extLst>
          </p:cNvPr>
          <p:cNvSpPr/>
          <p:nvPr/>
        </p:nvSpPr>
        <p:spPr>
          <a:xfrm>
            <a:off x="9003750" y="4071710"/>
            <a:ext cx="104400" cy="104400"/>
          </a:xfrm>
          <a:prstGeom prst="rect">
            <a:avLst/>
          </a:prstGeom>
          <a:solidFill>
            <a:srgbClr val="41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795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Convolution</a:t>
            </a:r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4819CB3B-CF20-485C-B614-D9A94C83F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필터를 입력 위에서 움직이면서 내적 값을 계산</a:t>
            </a:r>
          </a:p>
          <a:p>
            <a:pPr lvl="1"/>
            <a:r>
              <a:rPr lang="ko-KR" altLang="en-US" dirty="0"/>
              <a:t>특정 영역이 필터와 유사하다면</a:t>
            </a:r>
            <a:r>
              <a:rPr lang="en-US" altLang="ko-KR" dirty="0"/>
              <a:t>, </a:t>
            </a:r>
            <a:r>
              <a:rPr lang="ko-KR" altLang="en-US" dirty="0"/>
              <a:t>대응되는 출력 값이 높게 나옴</a:t>
            </a:r>
          </a:p>
          <a:p>
            <a:endParaRPr 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A4C4293-46FB-4650-85C7-91D75F953E2B}"/>
              </a:ext>
            </a:extLst>
          </p:cNvPr>
          <p:cNvGrpSpPr/>
          <p:nvPr/>
        </p:nvGrpSpPr>
        <p:grpSpPr>
          <a:xfrm>
            <a:off x="492142" y="2569193"/>
            <a:ext cx="2520000" cy="2520000"/>
            <a:chOff x="2844241" y="3674864"/>
            <a:chExt cx="1440000" cy="1440000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53E0D37-47C6-43F5-B827-E13C8D9A5809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8158211-C521-4BAB-89C2-68A94C4E6FB6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270DC2BB-2CF7-4F09-BA2C-B993DD9B4B46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90EC632-6F05-4453-B982-DBD4F547EFC7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B5B5AFD-77D1-412F-8670-66EA579C62C6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3D9C2A76-F9AC-408E-9FB5-9E5C024FEF9B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CB91EDB-C7C2-4171-8616-055D6726CABA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3276CA-7AA3-4232-9FEA-082A2EA5B319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0C71BDF-F95B-47A4-BF53-AACD67BDA89F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A5B38E3-7ED5-4569-9BAF-6F4D4A1EE204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8D5CB89-5221-4DB5-8B72-A01875A8C973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443048-7399-48A8-A2E4-ECECDE0E860D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EE51857-4D12-49BF-ADAC-DA1070600B6E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C8A9938-5471-43FD-A9BF-353FBA96E4A1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C7E3186-F574-40F5-8DE6-277852BBEEB3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8BCDFA7-F1F1-4E14-AF7C-CC13C16C9EE2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61318F9-DB7A-4003-9422-62B9B2B5C58A}"/>
              </a:ext>
            </a:extLst>
          </p:cNvPr>
          <p:cNvGrpSpPr/>
          <p:nvPr/>
        </p:nvGrpSpPr>
        <p:grpSpPr>
          <a:xfrm>
            <a:off x="6761858" y="2989402"/>
            <a:ext cx="1890000" cy="1890000"/>
            <a:chOff x="8649077" y="3983023"/>
            <a:chExt cx="1080000" cy="1080000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B7B3213-1F35-4451-B57F-4E67549DC7D9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476119A-7DAA-4234-8EA2-A928057A7BC2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80C8635-AAF9-4935-ADA1-F44D01D2F900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6021641-096D-4E50-BC2A-44FB68BFB36A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5948CC36-94F2-448C-9B76-5D13190B797E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CC1AB053-EBF5-4862-A4D9-34A4E8C0B591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E1830BB0-0786-4474-8B70-2EA668A63BB3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CCADD0F9-6A5F-4AB5-9999-D3D90FEF41D1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DB92CE79-037C-4D08-9105-C4329A02B129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B279124-08AC-40D1-8F02-D6000CCAFA51}"/>
              </a:ext>
            </a:extLst>
          </p:cNvPr>
          <p:cNvGrpSpPr/>
          <p:nvPr/>
        </p:nvGrpSpPr>
        <p:grpSpPr>
          <a:xfrm>
            <a:off x="4049370" y="3151312"/>
            <a:ext cx="1260000" cy="1260000"/>
            <a:chOff x="5442564" y="3983023"/>
            <a:chExt cx="720000" cy="720000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DDD9497-E48E-46CF-9E6A-9B5167E63089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558E02A5-0D83-4FA8-B029-9BD3B4629E53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58CF1074-2921-4282-80B8-50CE588E91C9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350B451D-EFE5-47A7-9F2F-79C28812BEBA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7B7EBA39-61C8-4332-9AC1-46446AB985AC}"/>
              </a:ext>
            </a:extLst>
          </p:cNvPr>
          <p:cNvSpPr txBox="1"/>
          <p:nvPr/>
        </p:nvSpPr>
        <p:spPr>
          <a:xfrm>
            <a:off x="3244650" y="3514966"/>
            <a:ext cx="294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6EA6573-5EF4-4900-9E43-3E7D4A31470E}"/>
              </a:ext>
            </a:extLst>
          </p:cNvPr>
          <p:cNvSpPr txBox="1"/>
          <p:nvPr/>
        </p:nvSpPr>
        <p:spPr>
          <a:xfrm>
            <a:off x="5900632" y="3514966"/>
            <a:ext cx="38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C40450C-3743-4CF8-8CBE-278F8B09C830}"/>
              </a:ext>
            </a:extLst>
          </p:cNvPr>
          <p:cNvSpPr txBox="1"/>
          <p:nvPr/>
        </p:nvSpPr>
        <p:spPr>
          <a:xfrm>
            <a:off x="1475125" y="5187907"/>
            <a:ext cx="799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(4, 4)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32302EA-E1F9-4874-88A5-11A7EB170896}"/>
              </a:ext>
            </a:extLst>
          </p:cNvPr>
          <p:cNvSpPr txBox="1"/>
          <p:nvPr/>
        </p:nvSpPr>
        <p:spPr>
          <a:xfrm>
            <a:off x="4348388" y="5187907"/>
            <a:ext cx="7787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(2, 2)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00C73DC-524E-4AD7-82CF-8D3829397062}"/>
              </a:ext>
            </a:extLst>
          </p:cNvPr>
          <p:cNvSpPr txBox="1"/>
          <p:nvPr/>
        </p:nvSpPr>
        <p:spPr>
          <a:xfrm>
            <a:off x="7254198" y="5187907"/>
            <a:ext cx="1028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(3, 3)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A2A8127-3A71-4FCA-96DE-A3E5AAB58443}"/>
              </a:ext>
            </a:extLst>
          </p:cNvPr>
          <p:cNvSpPr/>
          <p:nvPr/>
        </p:nvSpPr>
        <p:spPr>
          <a:xfrm>
            <a:off x="403766" y="2490443"/>
            <a:ext cx="1417500" cy="14175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B9AEEAF9-D55A-4FDC-9144-B6FBD747BFF2}"/>
              </a:ext>
            </a:extLst>
          </p:cNvPr>
          <p:cNvSpPr/>
          <p:nvPr/>
        </p:nvSpPr>
        <p:spPr>
          <a:xfrm>
            <a:off x="6673760" y="2910652"/>
            <a:ext cx="787500" cy="7875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40BF666-6EB9-4A6B-AB5D-B5C81E78245A}"/>
                  </a:ext>
                </a:extLst>
              </p:cNvPr>
              <p:cNvSpPr txBox="1"/>
              <p:nvPr/>
            </p:nvSpPr>
            <p:spPr>
              <a:xfrm>
                <a:off x="5755130" y="2490218"/>
                <a:ext cx="26063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0∗1+1∗0+1∗0+0∗1</m:t>
                      </m:r>
                    </m:oMath>
                  </m:oMathPara>
                </a14:m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40BF666-6EB9-4A6B-AB5D-B5C81E782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130" y="2490218"/>
                <a:ext cx="2606367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8087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Convolution</a:t>
            </a:r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4819CB3B-CF20-485C-B614-D9A94C83F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필터를 입력 위에서 움직이면서 내적 값을 계산</a:t>
            </a:r>
          </a:p>
          <a:p>
            <a:pPr lvl="1"/>
            <a:r>
              <a:rPr lang="ko-KR" altLang="en-US" dirty="0"/>
              <a:t>특정 영역이 필터와 유사하다면</a:t>
            </a:r>
            <a:r>
              <a:rPr lang="en-US" altLang="ko-KR" dirty="0"/>
              <a:t>, </a:t>
            </a:r>
            <a:r>
              <a:rPr lang="ko-KR" altLang="en-US" dirty="0"/>
              <a:t>대응되는 출력 값이 높게 나옴</a:t>
            </a:r>
          </a:p>
          <a:p>
            <a:endParaRPr lang="en-US" dirty="0"/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A4C4293-46FB-4650-85C7-91D75F953E2B}"/>
              </a:ext>
            </a:extLst>
          </p:cNvPr>
          <p:cNvGrpSpPr/>
          <p:nvPr/>
        </p:nvGrpSpPr>
        <p:grpSpPr>
          <a:xfrm>
            <a:off x="492142" y="2569193"/>
            <a:ext cx="2520000" cy="2520000"/>
            <a:chOff x="2844241" y="3674864"/>
            <a:chExt cx="1440000" cy="1440000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53E0D37-47C6-43F5-B827-E13C8D9A5809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8158211-C521-4BAB-89C2-68A94C4E6FB6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70DC2BB-2CF7-4F09-BA2C-B993DD9B4B46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90EC632-6F05-4453-B982-DBD4F547EFC7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B5B5AFD-77D1-412F-8670-66EA579C62C6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D9C2A76-F9AC-408E-9FB5-9E5C024FEF9B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CB91EDB-C7C2-4171-8616-055D6726CABA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13276CA-7AA3-4232-9FEA-082A2EA5B319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0C71BDF-F95B-47A4-BF53-AACD67BDA89F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A5B38E3-7ED5-4569-9BAF-6F4D4A1EE204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8D5CB89-5221-4DB5-8B72-A01875A8C973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1443048-7399-48A8-A2E4-ECECDE0E860D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EE51857-4D12-49BF-ADAC-DA1070600B6E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0C8A9938-5471-43FD-A9BF-353FBA96E4A1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7C7E3186-F574-40F5-8DE6-277852BBEEB3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58BCDFA7-F1F1-4E14-AF7C-CC13C16C9EE2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861318F9-DB7A-4003-9422-62B9B2B5C58A}"/>
              </a:ext>
            </a:extLst>
          </p:cNvPr>
          <p:cNvGrpSpPr/>
          <p:nvPr/>
        </p:nvGrpSpPr>
        <p:grpSpPr>
          <a:xfrm>
            <a:off x="6761858" y="2989402"/>
            <a:ext cx="1890000" cy="1890000"/>
            <a:chOff x="8649077" y="3983023"/>
            <a:chExt cx="1080000" cy="1080000"/>
          </a:xfrm>
        </p:grpSpPr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1B7B3213-1F35-4451-B57F-4E67549DC7D9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2476119A-7DAA-4234-8EA2-A928057A7BC2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880C8635-AAF9-4935-ADA1-F44D01D2F900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36021641-096D-4E50-BC2A-44FB68BFB36A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5948CC36-94F2-448C-9B76-5D13190B797E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CC1AB053-EBF5-4862-A4D9-34A4E8C0B591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E1830BB0-0786-4474-8B70-2EA668A63BB3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CCADD0F9-6A5F-4AB5-9999-D3D90FEF41D1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DB92CE79-037C-4D08-9105-C4329A02B129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1B279124-08AC-40D1-8F02-D6000CCAFA51}"/>
              </a:ext>
            </a:extLst>
          </p:cNvPr>
          <p:cNvGrpSpPr/>
          <p:nvPr/>
        </p:nvGrpSpPr>
        <p:grpSpPr>
          <a:xfrm>
            <a:off x="4049370" y="3151312"/>
            <a:ext cx="1260000" cy="1260000"/>
            <a:chOff x="5442564" y="3983023"/>
            <a:chExt cx="720000" cy="720000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3DDD9497-E48E-46CF-9E6A-9B5167E63089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558E02A5-0D83-4FA8-B029-9BD3B4629E53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58CF1074-2921-4282-80B8-50CE588E91C9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350B451D-EFE5-47A7-9F2F-79C28812BEBA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7B7EBA39-61C8-4332-9AC1-46446AB985AC}"/>
              </a:ext>
            </a:extLst>
          </p:cNvPr>
          <p:cNvSpPr txBox="1"/>
          <p:nvPr/>
        </p:nvSpPr>
        <p:spPr>
          <a:xfrm>
            <a:off x="3244650" y="3514966"/>
            <a:ext cx="294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6EA6573-5EF4-4900-9E43-3E7D4A31470E}"/>
              </a:ext>
            </a:extLst>
          </p:cNvPr>
          <p:cNvSpPr txBox="1"/>
          <p:nvPr/>
        </p:nvSpPr>
        <p:spPr>
          <a:xfrm>
            <a:off x="5900632" y="3514966"/>
            <a:ext cx="38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C40450C-3743-4CF8-8CBE-278F8B09C830}"/>
              </a:ext>
            </a:extLst>
          </p:cNvPr>
          <p:cNvSpPr txBox="1"/>
          <p:nvPr/>
        </p:nvSpPr>
        <p:spPr>
          <a:xfrm>
            <a:off x="1475125" y="5187907"/>
            <a:ext cx="799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(4, 4)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32302EA-E1F9-4874-88A5-11A7EB170896}"/>
              </a:ext>
            </a:extLst>
          </p:cNvPr>
          <p:cNvSpPr txBox="1"/>
          <p:nvPr/>
        </p:nvSpPr>
        <p:spPr>
          <a:xfrm>
            <a:off x="4348388" y="5187907"/>
            <a:ext cx="7787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(2, 2)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0C73DC-524E-4AD7-82CF-8D3829397062}"/>
              </a:ext>
            </a:extLst>
          </p:cNvPr>
          <p:cNvSpPr txBox="1"/>
          <p:nvPr/>
        </p:nvSpPr>
        <p:spPr>
          <a:xfrm>
            <a:off x="7254198" y="5187907"/>
            <a:ext cx="1028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(3, 3)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7A2A8127-3A71-4FCA-96DE-A3E5AAB58443}"/>
              </a:ext>
            </a:extLst>
          </p:cNvPr>
          <p:cNvSpPr/>
          <p:nvPr/>
        </p:nvSpPr>
        <p:spPr>
          <a:xfrm>
            <a:off x="1668177" y="3750443"/>
            <a:ext cx="1417500" cy="14175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B9AEEAF9-D55A-4FDC-9144-B6FBD747BFF2}"/>
              </a:ext>
            </a:extLst>
          </p:cNvPr>
          <p:cNvSpPr/>
          <p:nvPr/>
        </p:nvSpPr>
        <p:spPr>
          <a:xfrm>
            <a:off x="7943108" y="4179795"/>
            <a:ext cx="787500" cy="7875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40BF666-6EB9-4A6B-AB5D-B5C81E78245A}"/>
                  </a:ext>
                </a:extLst>
              </p:cNvPr>
              <p:cNvSpPr txBox="1"/>
              <p:nvPr/>
            </p:nvSpPr>
            <p:spPr>
              <a:xfrm>
                <a:off x="6403674" y="3830533"/>
                <a:ext cx="26063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∗1+0∗0+1∗0+0∗1</m:t>
                      </m:r>
                    </m:oMath>
                  </m:oMathPara>
                </a14:m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40BF666-6EB9-4A6B-AB5D-B5C81E782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674" y="3830533"/>
                <a:ext cx="2606367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3918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Convolution</a:t>
            </a:r>
            <a:endParaRPr lang="ko-KR" altLang="en-US"/>
          </a:p>
        </p:txBody>
      </p:sp>
      <p:sp>
        <p:nvSpPr>
          <p:cNvPr id="85" name="내용 개체 틀 2">
            <a:extLst>
              <a:ext uri="{FF2B5EF4-FFF2-40B4-BE49-F238E27FC236}">
                <a16:creationId xmlns:a16="http://schemas.microsoft.com/office/drawing/2014/main" id="{00EDCD85-F3AD-4A6B-9F2E-6DE47BA0E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입력의 채널이 여러 개라면</a:t>
            </a:r>
            <a:r>
              <a:rPr lang="en-US" altLang="ko-KR" dirty="0"/>
              <a:t>?</a:t>
            </a:r>
          </a:p>
          <a:p>
            <a:endParaRPr lang="en-US" dirty="0"/>
          </a:p>
        </p:txBody>
      </p:sp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D67841E1-6F04-44D1-9904-DCFCE5CE1281}"/>
              </a:ext>
            </a:extLst>
          </p:cNvPr>
          <p:cNvGrpSpPr/>
          <p:nvPr/>
        </p:nvGrpSpPr>
        <p:grpSpPr>
          <a:xfrm>
            <a:off x="955546" y="2495091"/>
            <a:ext cx="1440000" cy="1440000"/>
            <a:chOff x="2844241" y="3674864"/>
            <a:chExt cx="1440000" cy="1440000"/>
          </a:xfrm>
        </p:grpSpPr>
        <p:sp>
          <p:nvSpPr>
            <p:cNvPr id="168" name="직사각형 167">
              <a:extLst>
                <a:ext uri="{FF2B5EF4-FFF2-40B4-BE49-F238E27FC236}">
                  <a16:creationId xmlns:a16="http://schemas.microsoft.com/office/drawing/2014/main" id="{D7F90240-D14E-44A5-8CA4-AA5B44E178A3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직사각형 168">
              <a:extLst>
                <a:ext uri="{FF2B5EF4-FFF2-40B4-BE49-F238E27FC236}">
                  <a16:creationId xmlns:a16="http://schemas.microsoft.com/office/drawing/2014/main" id="{31FFFD87-8EB9-44A5-AF39-2A9DEA8A4332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직사각형 169">
              <a:extLst>
                <a:ext uri="{FF2B5EF4-FFF2-40B4-BE49-F238E27FC236}">
                  <a16:creationId xmlns:a16="http://schemas.microsoft.com/office/drawing/2014/main" id="{F9FD62B6-F5DA-43DF-AE27-F31795BC7E59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직사각형 170">
              <a:extLst>
                <a:ext uri="{FF2B5EF4-FFF2-40B4-BE49-F238E27FC236}">
                  <a16:creationId xmlns:a16="http://schemas.microsoft.com/office/drawing/2014/main" id="{9C9518B7-83EC-44EC-A91D-3B42AF53D1EC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직사각형 171">
              <a:extLst>
                <a:ext uri="{FF2B5EF4-FFF2-40B4-BE49-F238E27FC236}">
                  <a16:creationId xmlns:a16="http://schemas.microsoft.com/office/drawing/2014/main" id="{0232F230-2056-4955-AC42-EB7D13CA086F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직사각형 172">
              <a:extLst>
                <a:ext uri="{FF2B5EF4-FFF2-40B4-BE49-F238E27FC236}">
                  <a16:creationId xmlns:a16="http://schemas.microsoft.com/office/drawing/2014/main" id="{6B2F8C44-3EB1-4004-9937-0C78489FEED5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직사각형 173">
              <a:extLst>
                <a:ext uri="{FF2B5EF4-FFF2-40B4-BE49-F238E27FC236}">
                  <a16:creationId xmlns:a16="http://schemas.microsoft.com/office/drawing/2014/main" id="{1693AA0E-660E-49E7-9FB7-577765091362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직사각형 174">
              <a:extLst>
                <a:ext uri="{FF2B5EF4-FFF2-40B4-BE49-F238E27FC236}">
                  <a16:creationId xmlns:a16="http://schemas.microsoft.com/office/drawing/2014/main" id="{C4318DBF-142D-4236-8AF3-F923B675F85A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직사각형 175">
              <a:extLst>
                <a:ext uri="{FF2B5EF4-FFF2-40B4-BE49-F238E27FC236}">
                  <a16:creationId xmlns:a16="http://schemas.microsoft.com/office/drawing/2014/main" id="{A347A323-BBCF-4FE9-947F-A88E38ED98E1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직사각형 176">
              <a:extLst>
                <a:ext uri="{FF2B5EF4-FFF2-40B4-BE49-F238E27FC236}">
                  <a16:creationId xmlns:a16="http://schemas.microsoft.com/office/drawing/2014/main" id="{B944E094-1BA1-4BED-B1D7-51CB2A7B8750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직사각형 177">
              <a:extLst>
                <a:ext uri="{FF2B5EF4-FFF2-40B4-BE49-F238E27FC236}">
                  <a16:creationId xmlns:a16="http://schemas.microsoft.com/office/drawing/2014/main" id="{36A2AFB3-C310-4166-AD3D-D5826088B352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직사각형 178">
              <a:extLst>
                <a:ext uri="{FF2B5EF4-FFF2-40B4-BE49-F238E27FC236}">
                  <a16:creationId xmlns:a16="http://schemas.microsoft.com/office/drawing/2014/main" id="{D8B78610-62DE-4D13-9F07-BECBE28E4350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직사각형 179">
              <a:extLst>
                <a:ext uri="{FF2B5EF4-FFF2-40B4-BE49-F238E27FC236}">
                  <a16:creationId xmlns:a16="http://schemas.microsoft.com/office/drawing/2014/main" id="{04B54D9B-EAA2-4717-ADE5-BB93BC3AD171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" name="직사각형 180">
              <a:extLst>
                <a:ext uri="{FF2B5EF4-FFF2-40B4-BE49-F238E27FC236}">
                  <a16:creationId xmlns:a16="http://schemas.microsoft.com/office/drawing/2014/main" id="{5F3C7CC7-9BE9-474D-81C1-CF3C850CB502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직사각형 181">
              <a:extLst>
                <a:ext uri="{FF2B5EF4-FFF2-40B4-BE49-F238E27FC236}">
                  <a16:creationId xmlns:a16="http://schemas.microsoft.com/office/drawing/2014/main" id="{2B6FE0F8-A134-4959-B907-E71E55D5820E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직사각형 182">
              <a:extLst>
                <a:ext uri="{FF2B5EF4-FFF2-40B4-BE49-F238E27FC236}">
                  <a16:creationId xmlns:a16="http://schemas.microsoft.com/office/drawing/2014/main" id="{D0AD36AF-0CD6-4B06-8956-08ECE8C0542C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4" name="그룹 183">
            <a:extLst>
              <a:ext uri="{FF2B5EF4-FFF2-40B4-BE49-F238E27FC236}">
                <a16:creationId xmlns:a16="http://schemas.microsoft.com/office/drawing/2014/main" id="{EC7EA217-DDC1-4248-9C68-C29E627CC4E8}"/>
              </a:ext>
            </a:extLst>
          </p:cNvPr>
          <p:cNvGrpSpPr/>
          <p:nvPr/>
        </p:nvGrpSpPr>
        <p:grpSpPr>
          <a:xfrm>
            <a:off x="7089052" y="2848893"/>
            <a:ext cx="1080000" cy="1080000"/>
            <a:chOff x="8649077" y="3983023"/>
            <a:chExt cx="1080000" cy="1080000"/>
          </a:xfrm>
        </p:grpSpPr>
        <p:sp>
          <p:nvSpPr>
            <p:cNvPr id="185" name="직사각형 184">
              <a:extLst>
                <a:ext uri="{FF2B5EF4-FFF2-40B4-BE49-F238E27FC236}">
                  <a16:creationId xmlns:a16="http://schemas.microsoft.com/office/drawing/2014/main" id="{5AD51F73-A512-423E-8B28-A0422306FEA4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직사각형 185">
              <a:extLst>
                <a:ext uri="{FF2B5EF4-FFF2-40B4-BE49-F238E27FC236}">
                  <a16:creationId xmlns:a16="http://schemas.microsoft.com/office/drawing/2014/main" id="{CF6A1E6F-0D65-46D3-825B-400287F3538E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직사각형 186">
              <a:extLst>
                <a:ext uri="{FF2B5EF4-FFF2-40B4-BE49-F238E27FC236}">
                  <a16:creationId xmlns:a16="http://schemas.microsoft.com/office/drawing/2014/main" id="{72A94AF4-A555-49E0-ABDF-BF42A01B7F6F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직사각형 187">
              <a:extLst>
                <a:ext uri="{FF2B5EF4-FFF2-40B4-BE49-F238E27FC236}">
                  <a16:creationId xmlns:a16="http://schemas.microsoft.com/office/drawing/2014/main" id="{A6BD3E51-E0C7-42AC-858D-4F765C8DAEE6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직사각형 188">
              <a:extLst>
                <a:ext uri="{FF2B5EF4-FFF2-40B4-BE49-F238E27FC236}">
                  <a16:creationId xmlns:a16="http://schemas.microsoft.com/office/drawing/2014/main" id="{4A2BC275-7309-4F9C-97CF-E40E08D934FF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직사각형 189">
              <a:extLst>
                <a:ext uri="{FF2B5EF4-FFF2-40B4-BE49-F238E27FC236}">
                  <a16:creationId xmlns:a16="http://schemas.microsoft.com/office/drawing/2014/main" id="{F2A771EE-849F-4E4B-A99A-379C30AA67E2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직사각형 190">
              <a:extLst>
                <a:ext uri="{FF2B5EF4-FFF2-40B4-BE49-F238E27FC236}">
                  <a16:creationId xmlns:a16="http://schemas.microsoft.com/office/drawing/2014/main" id="{BF11AB6D-2D02-4173-8409-A851C231CA5D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직사각형 191">
              <a:extLst>
                <a:ext uri="{FF2B5EF4-FFF2-40B4-BE49-F238E27FC236}">
                  <a16:creationId xmlns:a16="http://schemas.microsoft.com/office/drawing/2014/main" id="{093E124D-5D11-499C-A6E1-A1AF48A9C751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직사각형 192">
              <a:extLst>
                <a:ext uri="{FF2B5EF4-FFF2-40B4-BE49-F238E27FC236}">
                  <a16:creationId xmlns:a16="http://schemas.microsoft.com/office/drawing/2014/main" id="{7638BBD8-5142-42A6-A678-C2DDAD5585CE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4" name="그룹 193">
            <a:extLst>
              <a:ext uri="{FF2B5EF4-FFF2-40B4-BE49-F238E27FC236}">
                <a16:creationId xmlns:a16="http://schemas.microsoft.com/office/drawing/2014/main" id="{167EF367-C362-4F2B-B5C1-E4C43DF14532}"/>
              </a:ext>
            </a:extLst>
          </p:cNvPr>
          <p:cNvGrpSpPr/>
          <p:nvPr/>
        </p:nvGrpSpPr>
        <p:grpSpPr>
          <a:xfrm>
            <a:off x="4292128" y="2783622"/>
            <a:ext cx="720000" cy="720000"/>
            <a:chOff x="5442564" y="3983023"/>
            <a:chExt cx="720000" cy="720000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id="{8335E184-C909-42F6-A6F0-A5E118FC79E7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id="{D411F25D-48CA-4713-8E5E-FC85B88B2040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직사각형 196">
              <a:extLst>
                <a:ext uri="{FF2B5EF4-FFF2-40B4-BE49-F238E27FC236}">
                  <a16:creationId xmlns:a16="http://schemas.microsoft.com/office/drawing/2014/main" id="{4EBFFE14-2958-433D-9326-BE9181E06E0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직사각형 197">
              <a:extLst>
                <a:ext uri="{FF2B5EF4-FFF2-40B4-BE49-F238E27FC236}">
                  <a16:creationId xmlns:a16="http://schemas.microsoft.com/office/drawing/2014/main" id="{FF7C69C7-DE23-4E91-9931-3665E5076E3E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9" name="TextBox 198">
            <a:extLst>
              <a:ext uri="{FF2B5EF4-FFF2-40B4-BE49-F238E27FC236}">
                <a16:creationId xmlns:a16="http://schemas.microsoft.com/office/drawing/2014/main" id="{F549F348-F9DB-4022-A1ED-BB759A07B9B0}"/>
              </a:ext>
            </a:extLst>
          </p:cNvPr>
          <p:cNvSpPr txBox="1"/>
          <p:nvPr/>
        </p:nvSpPr>
        <p:spPr>
          <a:xfrm>
            <a:off x="3330480" y="3143622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44BB5382-3E8C-486B-8680-08FCDA886C49}"/>
              </a:ext>
            </a:extLst>
          </p:cNvPr>
          <p:cNvSpPr txBox="1"/>
          <p:nvPr/>
        </p:nvSpPr>
        <p:spPr>
          <a:xfrm>
            <a:off x="5986462" y="3143622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0B97373B-8563-4AE8-BC3D-B06F2849B68F}"/>
              </a:ext>
            </a:extLst>
          </p:cNvPr>
          <p:cNvSpPr txBox="1"/>
          <p:nvPr/>
        </p:nvSpPr>
        <p:spPr>
          <a:xfrm>
            <a:off x="932359" y="4594667"/>
            <a:ext cx="2204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(C, H, W) = (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4, 4)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61B545BA-5566-4BA6-959F-80B7E4C8B718}"/>
              </a:ext>
            </a:extLst>
          </p:cNvPr>
          <p:cNvSpPr txBox="1"/>
          <p:nvPr/>
        </p:nvSpPr>
        <p:spPr>
          <a:xfrm>
            <a:off x="3809049" y="4614267"/>
            <a:ext cx="2140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(C, R, S) = (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2, 2)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4C6278BA-F897-462F-9B4B-BFDB3C890F38}"/>
              </a:ext>
            </a:extLst>
          </p:cNvPr>
          <p:cNvSpPr txBox="1"/>
          <p:nvPr/>
        </p:nvSpPr>
        <p:spPr>
          <a:xfrm>
            <a:off x="6632245" y="4599828"/>
            <a:ext cx="2012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(OH, OW) = (3, 3)</a:t>
            </a:r>
          </a:p>
        </p:txBody>
      </p:sp>
      <p:grpSp>
        <p:nvGrpSpPr>
          <p:cNvPr id="204" name="그룹 203">
            <a:extLst>
              <a:ext uri="{FF2B5EF4-FFF2-40B4-BE49-F238E27FC236}">
                <a16:creationId xmlns:a16="http://schemas.microsoft.com/office/drawing/2014/main" id="{B1FA10B3-6AC6-460F-9B1A-81A9EC1ACCA3}"/>
              </a:ext>
            </a:extLst>
          </p:cNvPr>
          <p:cNvGrpSpPr/>
          <p:nvPr/>
        </p:nvGrpSpPr>
        <p:grpSpPr>
          <a:xfrm>
            <a:off x="1128539" y="2662711"/>
            <a:ext cx="1440000" cy="1440000"/>
            <a:chOff x="2844241" y="3674864"/>
            <a:chExt cx="1440000" cy="1440000"/>
          </a:xfrm>
        </p:grpSpPr>
        <p:sp>
          <p:nvSpPr>
            <p:cNvPr id="205" name="직사각형 204">
              <a:extLst>
                <a:ext uri="{FF2B5EF4-FFF2-40B4-BE49-F238E27FC236}">
                  <a16:creationId xmlns:a16="http://schemas.microsoft.com/office/drawing/2014/main" id="{93218B60-8C26-4FAC-A514-B471C808F836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직사각형 205">
              <a:extLst>
                <a:ext uri="{FF2B5EF4-FFF2-40B4-BE49-F238E27FC236}">
                  <a16:creationId xmlns:a16="http://schemas.microsoft.com/office/drawing/2014/main" id="{936E0041-5853-4108-A3CA-DBA9DFC10410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직사각형 206">
              <a:extLst>
                <a:ext uri="{FF2B5EF4-FFF2-40B4-BE49-F238E27FC236}">
                  <a16:creationId xmlns:a16="http://schemas.microsoft.com/office/drawing/2014/main" id="{5FC24353-82A0-46E3-88FA-3B6919DF1310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직사각형 207">
              <a:extLst>
                <a:ext uri="{FF2B5EF4-FFF2-40B4-BE49-F238E27FC236}">
                  <a16:creationId xmlns:a16="http://schemas.microsoft.com/office/drawing/2014/main" id="{100F635F-6D58-4CCE-891B-1404F93D589E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직사각형 208">
              <a:extLst>
                <a:ext uri="{FF2B5EF4-FFF2-40B4-BE49-F238E27FC236}">
                  <a16:creationId xmlns:a16="http://schemas.microsoft.com/office/drawing/2014/main" id="{217B4CC7-6BCB-4B00-A972-F17DD1A2901C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직사각형 209">
              <a:extLst>
                <a:ext uri="{FF2B5EF4-FFF2-40B4-BE49-F238E27FC236}">
                  <a16:creationId xmlns:a16="http://schemas.microsoft.com/office/drawing/2014/main" id="{1225CB0F-EC60-46FA-9925-E37C33A0C079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직사각형 210">
              <a:extLst>
                <a:ext uri="{FF2B5EF4-FFF2-40B4-BE49-F238E27FC236}">
                  <a16:creationId xmlns:a16="http://schemas.microsoft.com/office/drawing/2014/main" id="{408642A7-4415-4C0D-BFDE-19DBCE428406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직사각형 211">
              <a:extLst>
                <a:ext uri="{FF2B5EF4-FFF2-40B4-BE49-F238E27FC236}">
                  <a16:creationId xmlns:a16="http://schemas.microsoft.com/office/drawing/2014/main" id="{4467035D-B474-4AA2-B6C8-803AD9CB9543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직사각형 212">
              <a:extLst>
                <a:ext uri="{FF2B5EF4-FFF2-40B4-BE49-F238E27FC236}">
                  <a16:creationId xmlns:a16="http://schemas.microsoft.com/office/drawing/2014/main" id="{B780201B-D13A-4413-9BB1-3D170BC80285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직사각형 213">
              <a:extLst>
                <a:ext uri="{FF2B5EF4-FFF2-40B4-BE49-F238E27FC236}">
                  <a16:creationId xmlns:a16="http://schemas.microsoft.com/office/drawing/2014/main" id="{86FA0248-71E2-4C85-A88A-642C72AB8355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537F60C6-8825-49EB-AEB7-F16FA036E862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직사각형 215">
              <a:extLst>
                <a:ext uri="{FF2B5EF4-FFF2-40B4-BE49-F238E27FC236}">
                  <a16:creationId xmlns:a16="http://schemas.microsoft.com/office/drawing/2014/main" id="{7DA3130F-E956-4701-A6A5-629F3ED5BF97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직사각형 216">
              <a:extLst>
                <a:ext uri="{FF2B5EF4-FFF2-40B4-BE49-F238E27FC236}">
                  <a16:creationId xmlns:a16="http://schemas.microsoft.com/office/drawing/2014/main" id="{BB83CAA0-3D70-41FC-B071-9A4CA9C91B36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직사각형 217">
              <a:extLst>
                <a:ext uri="{FF2B5EF4-FFF2-40B4-BE49-F238E27FC236}">
                  <a16:creationId xmlns:a16="http://schemas.microsoft.com/office/drawing/2014/main" id="{30B3B525-93DE-4999-95AA-B72423B31804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703C9DED-B0EE-4AFB-BE2D-FD4ADD9975DB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직사각형 219">
              <a:extLst>
                <a:ext uri="{FF2B5EF4-FFF2-40B4-BE49-F238E27FC236}">
                  <a16:creationId xmlns:a16="http://schemas.microsoft.com/office/drawing/2014/main" id="{F493492D-4ADA-4B6C-8764-069CAF5CB13F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1" name="그룹 220">
            <a:extLst>
              <a:ext uri="{FF2B5EF4-FFF2-40B4-BE49-F238E27FC236}">
                <a16:creationId xmlns:a16="http://schemas.microsoft.com/office/drawing/2014/main" id="{D7836CF4-7FE2-4952-8078-53DF041F68F5}"/>
              </a:ext>
            </a:extLst>
          </p:cNvPr>
          <p:cNvGrpSpPr/>
          <p:nvPr/>
        </p:nvGrpSpPr>
        <p:grpSpPr>
          <a:xfrm>
            <a:off x="1308539" y="2835491"/>
            <a:ext cx="1440000" cy="1440000"/>
            <a:chOff x="2844241" y="3674864"/>
            <a:chExt cx="1440000" cy="1440000"/>
          </a:xfrm>
        </p:grpSpPr>
        <p:sp>
          <p:nvSpPr>
            <p:cNvPr id="222" name="직사각형 221">
              <a:extLst>
                <a:ext uri="{FF2B5EF4-FFF2-40B4-BE49-F238E27FC236}">
                  <a16:creationId xmlns:a16="http://schemas.microsoft.com/office/drawing/2014/main" id="{1755AB67-87B4-4D39-88C7-03FFE756DDAA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직사각형 222">
              <a:extLst>
                <a:ext uri="{FF2B5EF4-FFF2-40B4-BE49-F238E27FC236}">
                  <a16:creationId xmlns:a16="http://schemas.microsoft.com/office/drawing/2014/main" id="{712DE078-1ECD-4945-803F-C61338218986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직사각형 223">
              <a:extLst>
                <a:ext uri="{FF2B5EF4-FFF2-40B4-BE49-F238E27FC236}">
                  <a16:creationId xmlns:a16="http://schemas.microsoft.com/office/drawing/2014/main" id="{295DCDCF-8308-482F-AE2E-1512794CFCB6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직사각형 224">
              <a:extLst>
                <a:ext uri="{FF2B5EF4-FFF2-40B4-BE49-F238E27FC236}">
                  <a16:creationId xmlns:a16="http://schemas.microsoft.com/office/drawing/2014/main" id="{B5E2CB40-8BB4-48C1-A840-A1BFAB979769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직사각형 225">
              <a:extLst>
                <a:ext uri="{FF2B5EF4-FFF2-40B4-BE49-F238E27FC236}">
                  <a16:creationId xmlns:a16="http://schemas.microsoft.com/office/drawing/2014/main" id="{25183665-AE94-48AE-9048-DBC3FFE809A7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D8E75C7A-AB9E-4C5C-8D1B-F46E72592A8B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직사각형 227">
              <a:extLst>
                <a:ext uri="{FF2B5EF4-FFF2-40B4-BE49-F238E27FC236}">
                  <a16:creationId xmlns:a16="http://schemas.microsoft.com/office/drawing/2014/main" id="{85437BAB-0A44-43E0-892B-E4D2D6FBC25D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직사각형 228">
              <a:extLst>
                <a:ext uri="{FF2B5EF4-FFF2-40B4-BE49-F238E27FC236}">
                  <a16:creationId xmlns:a16="http://schemas.microsoft.com/office/drawing/2014/main" id="{15756640-26E8-4992-84DA-957E0991A6B9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직사각형 229">
              <a:extLst>
                <a:ext uri="{FF2B5EF4-FFF2-40B4-BE49-F238E27FC236}">
                  <a16:creationId xmlns:a16="http://schemas.microsoft.com/office/drawing/2014/main" id="{5624D5C2-925B-43D6-952B-A48CF64E2054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직사각형 230">
              <a:extLst>
                <a:ext uri="{FF2B5EF4-FFF2-40B4-BE49-F238E27FC236}">
                  <a16:creationId xmlns:a16="http://schemas.microsoft.com/office/drawing/2014/main" id="{BAD90530-6A6D-4036-9010-3707C5BC119D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직사각형 231">
              <a:extLst>
                <a:ext uri="{FF2B5EF4-FFF2-40B4-BE49-F238E27FC236}">
                  <a16:creationId xmlns:a16="http://schemas.microsoft.com/office/drawing/2014/main" id="{1A356C5F-13C3-4961-B65B-85F6F3FBDBFF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직사각형 232">
              <a:extLst>
                <a:ext uri="{FF2B5EF4-FFF2-40B4-BE49-F238E27FC236}">
                  <a16:creationId xmlns:a16="http://schemas.microsoft.com/office/drawing/2014/main" id="{D990AD54-066F-4BF4-89F1-619C504E33C5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직사각형 233">
              <a:extLst>
                <a:ext uri="{FF2B5EF4-FFF2-40B4-BE49-F238E27FC236}">
                  <a16:creationId xmlns:a16="http://schemas.microsoft.com/office/drawing/2014/main" id="{718446CA-0654-4A90-A2A0-731F76F867E9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직사각형 234">
              <a:extLst>
                <a:ext uri="{FF2B5EF4-FFF2-40B4-BE49-F238E27FC236}">
                  <a16:creationId xmlns:a16="http://schemas.microsoft.com/office/drawing/2014/main" id="{6395F2CF-7079-40C8-91AD-B18ED51D4BBC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직사각형 235">
              <a:extLst>
                <a:ext uri="{FF2B5EF4-FFF2-40B4-BE49-F238E27FC236}">
                  <a16:creationId xmlns:a16="http://schemas.microsoft.com/office/drawing/2014/main" id="{FA0F9DCA-4CC3-4407-A4D8-16D755DD1D7F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769123C2-A7CB-4698-97A9-771782A9661C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8" name="그룹 237">
            <a:extLst>
              <a:ext uri="{FF2B5EF4-FFF2-40B4-BE49-F238E27FC236}">
                <a16:creationId xmlns:a16="http://schemas.microsoft.com/office/drawing/2014/main" id="{6D547630-C049-44B0-BDB3-E247B806A893}"/>
              </a:ext>
            </a:extLst>
          </p:cNvPr>
          <p:cNvGrpSpPr/>
          <p:nvPr/>
        </p:nvGrpSpPr>
        <p:grpSpPr>
          <a:xfrm>
            <a:off x="4444528" y="2936022"/>
            <a:ext cx="720000" cy="720000"/>
            <a:chOff x="5442564" y="3983023"/>
            <a:chExt cx="720000" cy="720000"/>
          </a:xfrm>
        </p:grpSpPr>
        <p:sp>
          <p:nvSpPr>
            <p:cNvPr id="239" name="직사각형 238">
              <a:extLst>
                <a:ext uri="{FF2B5EF4-FFF2-40B4-BE49-F238E27FC236}">
                  <a16:creationId xmlns:a16="http://schemas.microsoft.com/office/drawing/2014/main" id="{CF1BE434-E249-449B-8DC3-4E261807AC11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직사각형 239">
              <a:extLst>
                <a:ext uri="{FF2B5EF4-FFF2-40B4-BE49-F238E27FC236}">
                  <a16:creationId xmlns:a16="http://schemas.microsoft.com/office/drawing/2014/main" id="{B4F75E9D-4C93-4FC9-B9CF-BCEAE206070C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직사각형 240">
              <a:extLst>
                <a:ext uri="{FF2B5EF4-FFF2-40B4-BE49-F238E27FC236}">
                  <a16:creationId xmlns:a16="http://schemas.microsoft.com/office/drawing/2014/main" id="{3B6607C0-FBDB-40A6-86B1-9410DEEA667C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26CE822D-1355-430B-BAE4-BA5C631A856F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3" name="그룹 242">
            <a:extLst>
              <a:ext uri="{FF2B5EF4-FFF2-40B4-BE49-F238E27FC236}">
                <a16:creationId xmlns:a16="http://schemas.microsoft.com/office/drawing/2014/main" id="{E3A64438-4FE4-4D68-9F31-695BB033085D}"/>
              </a:ext>
            </a:extLst>
          </p:cNvPr>
          <p:cNvGrpSpPr/>
          <p:nvPr/>
        </p:nvGrpSpPr>
        <p:grpSpPr>
          <a:xfrm>
            <a:off x="4596928" y="3088422"/>
            <a:ext cx="720000" cy="720000"/>
            <a:chOff x="5442564" y="3983023"/>
            <a:chExt cx="720000" cy="720000"/>
          </a:xfrm>
        </p:grpSpPr>
        <p:sp>
          <p:nvSpPr>
            <p:cNvPr id="244" name="직사각형 243">
              <a:extLst>
                <a:ext uri="{FF2B5EF4-FFF2-40B4-BE49-F238E27FC236}">
                  <a16:creationId xmlns:a16="http://schemas.microsoft.com/office/drawing/2014/main" id="{828339AF-803E-4BF8-950F-F29DBB522782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2198A281-B657-4D89-BDFA-631368B2C656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69D45EE4-C3EC-4FB0-B30D-D10A3025306D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직사각형 246">
              <a:extLst>
                <a:ext uri="{FF2B5EF4-FFF2-40B4-BE49-F238E27FC236}">
                  <a16:creationId xmlns:a16="http://schemas.microsoft.com/office/drawing/2014/main" id="{19446694-3FC1-464B-AFF9-D1745FD79EF0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4683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Convolution</a:t>
            </a:r>
            <a:endParaRPr lang="ko-KR" altLang="en-US"/>
          </a:p>
        </p:txBody>
      </p:sp>
      <p:sp>
        <p:nvSpPr>
          <p:cNvPr id="89" name="내용 개체 틀 2">
            <a:extLst>
              <a:ext uri="{FF2B5EF4-FFF2-40B4-BE49-F238E27FC236}">
                <a16:creationId xmlns:a16="http://schemas.microsoft.com/office/drawing/2014/main" id="{00EDCD85-F3AD-4A6B-9F2E-6DE47BA0E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출력의 채널이 여러 개라면</a:t>
            </a:r>
            <a:r>
              <a:rPr lang="en-US" altLang="ko-KR" dirty="0"/>
              <a:t>?</a:t>
            </a:r>
          </a:p>
          <a:p>
            <a:endParaRPr lang="en-US" dirty="0"/>
          </a:p>
        </p:txBody>
      </p: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A893E9EB-F2CB-4092-95A0-80A68FC1015D}"/>
              </a:ext>
            </a:extLst>
          </p:cNvPr>
          <p:cNvGrpSpPr/>
          <p:nvPr/>
        </p:nvGrpSpPr>
        <p:grpSpPr>
          <a:xfrm>
            <a:off x="506594" y="2421762"/>
            <a:ext cx="1440000" cy="1440000"/>
            <a:chOff x="2844241" y="3674864"/>
            <a:chExt cx="1440000" cy="1440000"/>
          </a:xfrm>
        </p:grpSpPr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8CE78412-78A1-4CE6-907A-A4F9654D1EB0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C65BF06E-C940-492D-8B87-DDE911CE89B8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749C0327-EBA1-494D-9F03-6925170C5212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33E3F20E-159A-46C3-B876-21927A4B576E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8066F778-D436-4875-8FB6-EF238E36C8D7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05C68FE5-39B2-4DB7-A665-C59365140B49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207A5B9E-8D14-4972-BC3F-019F6A899FA7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D27EE87D-5445-4AB3-B686-C5E5627E14BE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2E390774-7AB8-4F77-875E-150E4C7217EB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C32A3DAD-7BC7-47DF-9F35-E95AA95C42F3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7F100532-1639-468B-AC06-68CF7EE7E354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DFF674EC-6D69-4C0D-BD78-58758AD0D918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E6295E0A-D90F-40F5-9D95-40939AEC7B4D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84847EB6-F118-41AE-8CDD-38BE3EA4792B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63CFE07A-FE90-4E49-9B10-65D5C1B46E7C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직사각형 105">
              <a:extLst>
                <a:ext uri="{FF2B5EF4-FFF2-40B4-BE49-F238E27FC236}">
                  <a16:creationId xmlns:a16="http://schemas.microsoft.com/office/drawing/2014/main" id="{AF0D7615-38C7-45B6-A68E-CF88E1712024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9B6A6701-14B8-46A5-AAD3-72B91294D138}"/>
              </a:ext>
            </a:extLst>
          </p:cNvPr>
          <p:cNvGrpSpPr/>
          <p:nvPr/>
        </p:nvGrpSpPr>
        <p:grpSpPr>
          <a:xfrm>
            <a:off x="6506310" y="1819070"/>
            <a:ext cx="1080000" cy="1080000"/>
            <a:chOff x="8649077" y="3983023"/>
            <a:chExt cx="1080000" cy="1080000"/>
          </a:xfrm>
        </p:grpSpPr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C492C254-B7F6-4035-86A1-73815616543E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9C53AD77-6BF9-4124-AF5A-E6815C5F7449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B74B22A4-59AA-46EA-9C91-5B88E98F2C4B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EADE2B02-2D54-4475-B963-DD49A5FDA0FD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194C1668-C4C2-4CD1-9C45-50ECE530CA7D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E40C1A7D-CEB8-4C18-AE34-DF953B451456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9572CAA3-71B3-439C-98D9-7586DAF26968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EF01C86A-93BA-4601-85B1-923AF55C1247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F61E3810-DA6D-4BC2-A426-D1A04B3822E0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7347848C-E56C-4DCE-92A8-BD2CD856966F}"/>
              </a:ext>
            </a:extLst>
          </p:cNvPr>
          <p:cNvGrpSpPr/>
          <p:nvPr/>
        </p:nvGrpSpPr>
        <p:grpSpPr>
          <a:xfrm>
            <a:off x="3134266" y="1824839"/>
            <a:ext cx="720000" cy="720000"/>
            <a:chOff x="5442564" y="3983023"/>
            <a:chExt cx="720000" cy="720000"/>
          </a:xfrm>
        </p:grpSpPr>
        <p:sp>
          <p:nvSpPr>
            <p:cNvPr id="118" name="직사각형 117">
              <a:extLst>
                <a:ext uri="{FF2B5EF4-FFF2-40B4-BE49-F238E27FC236}">
                  <a16:creationId xmlns:a16="http://schemas.microsoft.com/office/drawing/2014/main" id="{C313081D-028D-4C54-B93D-636C8DFB8DA4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9F7A5383-A677-458E-A301-4C56E8FDD7A2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C86321EF-07D9-4CA0-9175-E03CDFF635C5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직사각형 120">
              <a:extLst>
                <a:ext uri="{FF2B5EF4-FFF2-40B4-BE49-F238E27FC236}">
                  <a16:creationId xmlns:a16="http://schemas.microsoft.com/office/drawing/2014/main" id="{B4669CE5-5EEB-4261-BDB3-E046E33DEBAB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6A7005E-D4BD-490A-8D81-51F4713A2022}"/>
              </a:ext>
            </a:extLst>
          </p:cNvPr>
          <p:cNvSpPr txBox="1"/>
          <p:nvPr/>
        </p:nvSpPr>
        <p:spPr>
          <a:xfrm>
            <a:off x="2500651" y="3068005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CCE8604-08E9-4639-9C6D-57D615B7A87C}"/>
              </a:ext>
            </a:extLst>
          </p:cNvPr>
          <p:cNvSpPr txBox="1"/>
          <p:nvPr/>
        </p:nvSpPr>
        <p:spPr>
          <a:xfrm>
            <a:off x="5709972" y="2949382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6935DF3-816B-4583-AB7C-9F3A225A1CDB}"/>
              </a:ext>
            </a:extLst>
          </p:cNvPr>
          <p:cNvSpPr txBox="1"/>
          <p:nvPr/>
        </p:nvSpPr>
        <p:spPr>
          <a:xfrm>
            <a:off x="435329" y="5315596"/>
            <a:ext cx="2204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(C,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H,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W)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(3, 4, 4)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701FB279-973E-4E6B-AD33-23DAC400EF10}"/>
              </a:ext>
            </a:extLst>
          </p:cNvPr>
          <p:cNvSpPr txBox="1"/>
          <p:nvPr/>
        </p:nvSpPr>
        <p:spPr>
          <a:xfrm>
            <a:off x="3201617" y="5315596"/>
            <a:ext cx="2678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(K, C, R, S) = (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3, 2, 2)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F9BB057-2EEE-485F-AE18-41E445ED8C04}"/>
              </a:ext>
            </a:extLst>
          </p:cNvPr>
          <p:cNvSpPr txBox="1"/>
          <p:nvPr/>
        </p:nvSpPr>
        <p:spPr>
          <a:xfrm>
            <a:off x="6388469" y="5315596"/>
            <a:ext cx="2550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(K, OH, OW) = (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3, 3)</a:t>
            </a:r>
          </a:p>
        </p:txBody>
      </p: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7FB2B000-7508-45A1-9A07-B9D169919F74}"/>
              </a:ext>
            </a:extLst>
          </p:cNvPr>
          <p:cNvGrpSpPr/>
          <p:nvPr/>
        </p:nvGrpSpPr>
        <p:grpSpPr>
          <a:xfrm>
            <a:off x="679587" y="2589382"/>
            <a:ext cx="1440000" cy="1440000"/>
            <a:chOff x="2844241" y="3674864"/>
            <a:chExt cx="1440000" cy="1440000"/>
          </a:xfrm>
        </p:grpSpPr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26A476C3-ED45-41BF-89BE-5A72CF36AE80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65706F3F-BE75-43D0-8C5C-C4B0A2FEF497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직사각형 129">
              <a:extLst>
                <a:ext uri="{FF2B5EF4-FFF2-40B4-BE49-F238E27FC236}">
                  <a16:creationId xmlns:a16="http://schemas.microsoft.com/office/drawing/2014/main" id="{E3FB4362-9C99-4776-95BB-03B1388B89B5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6D5C5096-909B-4427-A63B-09AF771B3D43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직사각형 131">
              <a:extLst>
                <a:ext uri="{FF2B5EF4-FFF2-40B4-BE49-F238E27FC236}">
                  <a16:creationId xmlns:a16="http://schemas.microsoft.com/office/drawing/2014/main" id="{C601D32F-37E3-4AAA-8F8B-3485054EC28C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6BE4F256-BF66-479D-9A15-8A3036363B23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1EFFAF1E-45B6-4D40-9578-115BAFBF963C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693F89F2-E78A-43B3-B5CE-6FAC5F13F347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F97E12C2-7E5D-4F2E-9D4C-292ABE50BCCE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30B0BA8A-D21A-4EF2-9F31-7C434B9CE8A0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직사각형 137">
              <a:extLst>
                <a:ext uri="{FF2B5EF4-FFF2-40B4-BE49-F238E27FC236}">
                  <a16:creationId xmlns:a16="http://schemas.microsoft.com/office/drawing/2014/main" id="{8B7F03AD-0B9A-47F2-9B4B-C0DBAFAEBBBB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직사각형 138">
              <a:extLst>
                <a:ext uri="{FF2B5EF4-FFF2-40B4-BE49-F238E27FC236}">
                  <a16:creationId xmlns:a16="http://schemas.microsoft.com/office/drawing/2014/main" id="{A88751C7-7A58-42FA-A86C-EF074EC0DC0C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직사각형 139">
              <a:extLst>
                <a:ext uri="{FF2B5EF4-FFF2-40B4-BE49-F238E27FC236}">
                  <a16:creationId xmlns:a16="http://schemas.microsoft.com/office/drawing/2014/main" id="{AA5077A1-29FF-4ADE-8094-0BD735C60579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직사각형 140">
              <a:extLst>
                <a:ext uri="{FF2B5EF4-FFF2-40B4-BE49-F238E27FC236}">
                  <a16:creationId xmlns:a16="http://schemas.microsoft.com/office/drawing/2014/main" id="{684255B3-DFB9-4226-928F-0DD23B6570D9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직사각형 141">
              <a:extLst>
                <a:ext uri="{FF2B5EF4-FFF2-40B4-BE49-F238E27FC236}">
                  <a16:creationId xmlns:a16="http://schemas.microsoft.com/office/drawing/2014/main" id="{A6A17DDF-373F-4E4F-8B28-2B59A026431C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직사각형 142">
              <a:extLst>
                <a:ext uri="{FF2B5EF4-FFF2-40B4-BE49-F238E27FC236}">
                  <a16:creationId xmlns:a16="http://schemas.microsoft.com/office/drawing/2014/main" id="{BB054B4A-0CF9-42D2-AB51-B90F512C006C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DC26CDEE-F5BA-41BE-B658-9C768C019AEF}"/>
              </a:ext>
            </a:extLst>
          </p:cNvPr>
          <p:cNvGrpSpPr/>
          <p:nvPr/>
        </p:nvGrpSpPr>
        <p:grpSpPr>
          <a:xfrm>
            <a:off x="859587" y="2762162"/>
            <a:ext cx="1440000" cy="1440000"/>
            <a:chOff x="2844241" y="3674864"/>
            <a:chExt cx="1440000" cy="1440000"/>
          </a:xfrm>
        </p:grpSpPr>
        <p:sp>
          <p:nvSpPr>
            <p:cNvPr id="145" name="직사각형 144">
              <a:extLst>
                <a:ext uri="{FF2B5EF4-FFF2-40B4-BE49-F238E27FC236}">
                  <a16:creationId xmlns:a16="http://schemas.microsoft.com/office/drawing/2014/main" id="{C3F69480-1BDF-4DF4-8861-7F6CF14050C7}"/>
                </a:ext>
              </a:extLst>
            </p:cNvPr>
            <p:cNvSpPr/>
            <p:nvPr/>
          </p:nvSpPr>
          <p:spPr>
            <a:xfrm>
              <a:off x="284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직사각형 145">
              <a:extLst>
                <a:ext uri="{FF2B5EF4-FFF2-40B4-BE49-F238E27FC236}">
                  <a16:creationId xmlns:a16="http://schemas.microsoft.com/office/drawing/2014/main" id="{5BE1E6B7-23FB-4498-AA4D-46088624B31E}"/>
                </a:ext>
              </a:extLst>
            </p:cNvPr>
            <p:cNvSpPr/>
            <p:nvPr/>
          </p:nvSpPr>
          <p:spPr>
            <a:xfrm>
              <a:off x="320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직사각형 146">
              <a:extLst>
                <a:ext uri="{FF2B5EF4-FFF2-40B4-BE49-F238E27FC236}">
                  <a16:creationId xmlns:a16="http://schemas.microsoft.com/office/drawing/2014/main" id="{894A6909-FD0E-4C53-AE25-70290363B358}"/>
                </a:ext>
              </a:extLst>
            </p:cNvPr>
            <p:cNvSpPr/>
            <p:nvPr/>
          </p:nvSpPr>
          <p:spPr>
            <a:xfrm>
              <a:off x="356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08D581FD-52A9-41EF-AE9B-053D66366DAB}"/>
                </a:ext>
              </a:extLst>
            </p:cNvPr>
            <p:cNvSpPr/>
            <p:nvPr/>
          </p:nvSpPr>
          <p:spPr>
            <a:xfrm>
              <a:off x="3924241" y="367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5694DC2-2F84-416C-AD81-5A71D6F2EC09}"/>
                </a:ext>
              </a:extLst>
            </p:cNvPr>
            <p:cNvSpPr/>
            <p:nvPr/>
          </p:nvSpPr>
          <p:spPr>
            <a:xfrm>
              <a:off x="284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362B21E8-84C0-4641-9F76-56930AB75B93}"/>
                </a:ext>
              </a:extLst>
            </p:cNvPr>
            <p:cNvSpPr/>
            <p:nvPr/>
          </p:nvSpPr>
          <p:spPr>
            <a:xfrm>
              <a:off x="320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직사각형 150">
              <a:extLst>
                <a:ext uri="{FF2B5EF4-FFF2-40B4-BE49-F238E27FC236}">
                  <a16:creationId xmlns:a16="http://schemas.microsoft.com/office/drawing/2014/main" id="{FD2BD759-7653-4140-BDD8-A6CE6559EBCD}"/>
                </a:ext>
              </a:extLst>
            </p:cNvPr>
            <p:cNvSpPr/>
            <p:nvPr/>
          </p:nvSpPr>
          <p:spPr>
            <a:xfrm>
              <a:off x="356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직사각형 151">
              <a:extLst>
                <a:ext uri="{FF2B5EF4-FFF2-40B4-BE49-F238E27FC236}">
                  <a16:creationId xmlns:a16="http://schemas.microsoft.com/office/drawing/2014/main" id="{B00B692D-41A0-4F20-8B4A-6D99B0FB92A2}"/>
                </a:ext>
              </a:extLst>
            </p:cNvPr>
            <p:cNvSpPr/>
            <p:nvPr/>
          </p:nvSpPr>
          <p:spPr>
            <a:xfrm>
              <a:off x="3924241" y="403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FEE82CA4-D8CB-4D50-A529-0AD465B66C0C}"/>
                </a:ext>
              </a:extLst>
            </p:cNvPr>
            <p:cNvSpPr/>
            <p:nvPr/>
          </p:nvSpPr>
          <p:spPr>
            <a:xfrm>
              <a:off x="284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직사각형 153">
              <a:extLst>
                <a:ext uri="{FF2B5EF4-FFF2-40B4-BE49-F238E27FC236}">
                  <a16:creationId xmlns:a16="http://schemas.microsoft.com/office/drawing/2014/main" id="{39C9866C-CAA5-4D90-9028-8A09D32EC3F0}"/>
                </a:ext>
              </a:extLst>
            </p:cNvPr>
            <p:cNvSpPr/>
            <p:nvPr/>
          </p:nvSpPr>
          <p:spPr>
            <a:xfrm>
              <a:off x="320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직사각형 154">
              <a:extLst>
                <a:ext uri="{FF2B5EF4-FFF2-40B4-BE49-F238E27FC236}">
                  <a16:creationId xmlns:a16="http://schemas.microsoft.com/office/drawing/2014/main" id="{0BFE7778-0DA3-4E0E-ABA1-86056ADC58A7}"/>
                </a:ext>
              </a:extLst>
            </p:cNvPr>
            <p:cNvSpPr/>
            <p:nvPr/>
          </p:nvSpPr>
          <p:spPr>
            <a:xfrm>
              <a:off x="356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7C209D06-5E0D-4168-86ED-03A5C1BFD321}"/>
                </a:ext>
              </a:extLst>
            </p:cNvPr>
            <p:cNvSpPr/>
            <p:nvPr/>
          </p:nvSpPr>
          <p:spPr>
            <a:xfrm>
              <a:off x="3924241" y="439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직사각형 156">
              <a:extLst>
                <a:ext uri="{FF2B5EF4-FFF2-40B4-BE49-F238E27FC236}">
                  <a16:creationId xmlns:a16="http://schemas.microsoft.com/office/drawing/2014/main" id="{29AF38F8-0544-4C44-9FCE-96D151DFB14B}"/>
                </a:ext>
              </a:extLst>
            </p:cNvPr>
            <p:cNvSpPr/>
            <p:nvPr/>
          </p:nvSpPr>
          <p:spPr>
            <a:xfrm>
              <a:off x="284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직사각형 157">
              <a:extLst>
                <a:ext uri="{FF2B5EF4-FFF2-40B4-BE49-F238E27FC236}">
                  <a16:creationId xmlns:a16="http://schemas.microsoft.com/office/drawing/2014/main" id="{50A8A0E3-B20C-4DE4-9923-AA69E1E77A46}"/>
                </a:ext>
              </a:extLst>
            </p:cNvPr>
            <p:cNvSpPr/>
            <p:nvPr/>
          </p:nvSpPr>
          <p:spPr>
            <a:xfrm>
              <a:off x="320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36505CD5-900A-42DA-AD0F-C042B4AC70F9}"/>
                </a:ext>
              </a:extLst>
            </p:cNvPr>
            <p:cNvSpPr/>
            <p:nvPr/>
          </p:nvSpPr>
          <p:spPr>
            <a:xfrm>
              <a:off x="356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직사각형 159">
              <a:extLst>
                <a:ext uri="{FF2B5EF4-FFF2-40B4-BE49-F238E27FC236}">
                  <a16:creationId xmlns:a16="http://schemas.microsoft.com/office/drawing/2014/main" id="{EE478FF3-70DE-4E3D-A2EF-F3219033C601}"/>
                </a:ext>
              </a:extLst>
            </p:cNvPr>
            <p:cNvSpPr/>
            <p:nvPr/>
          </p:nvSpPr>
          <p:spPr>
            <a:xfrm>
              <a:off x="3924241" y="4754864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96393B3F-7A25-4DA2-AE05-59CCA67846C7}"/>
              </a:ext>
            </a:extLst>
          </p:cNvPr>
          <p:cNvGrpSpPr/>
          <p:nvPr/>
        </p:nvGrpSpPr>
        <p:grpSpPr>
          <a:xfrm>
            <a:off x="3286666" y="1977239"/>
            <a:ext cx="720000" cy="720000"/>
            <a:chOff x="5442564" y="3983023"/>
            <a:chExt cx="720000" cy="720000"/>
          </a:xfrm>
        </p:grpSpPr>
        <p:sp>
          <p:nvSpPr>
            <p:cNvPr id="162" name="직사각형 161">
              <a:extLst>
                <a:ext uri="{FF2B5EF4-FFF2-40B4-BE49-F238E27FC236}">
                  <a16:creationId xmlns:a16="http://schemas.microsoft.com/office/drawing/2014/main" id="{47509874-560D-476A-B27D-0A544CE3452C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직사각형 162">
              <a:extLst>
                <a:ext uri="{FF2B5EF4-FFF2-40B4-BE49-F238E27FC236}">
                  <a16:creationId xmlns:a16="http://schemas.microsoft.com/office/drawing/2014/main" id="{C957B972-4F7C-4F08-BEBA-8068F11674BD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직사각형 163">
              <a:extLst>
                <a:ext uri="{FF2B5EF4-FFF2-40B4-BE49-F238E27FC236}">
                  <a16:creationId xmlns:a16="http://schemas.microsoft.com/office/drawing/2014/main" id="{FC580D34-CC6B-48C2-A32C-F3849967089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직사각형 164">
              <a:extLst>
                <a:ext uri="{FF2B5EF4-FFF2-40B4-BE49-F238E27FC236}">
                  <a16:creationId xmlns:a16="http://schemas.microsoft.com/office/drawing/2014/main" id="{47D5C3EC-605D-42AC-9BD6-83564B3A0309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그룹 165">
            <a:extLst>
              <a:ext uri="{FF2B5EF4-FFF2-40B4-BE49-F238E27FC236}">
                <a16:creationId xmlns:a16="http://schemas.microsoft.com/office/drawing/2014/main" id="{8EB0357E-B799-410B-8550-7FA711E3BA85}"/>
              </a:ext>
            </a:extLst>
          </p:cNvPr>
          <p:cNvGrpSpPr/>
          <p:nvPr/>
        </p:nvGrpSpPr>
        <p:grpSpPr>
          <a:xfrm>
            <a:off x="3439066" y="2129639"/>
            <a:ext cx="720000" cy="720000"/>
            <a:chOff x="5442564" y="3983023"/>
            <a:chExt cx="720000" cy="720000"/>
          </a:xfrm>
        </p:grpSpPr>
        <p:sp>
          <p:nvSpPr>
            <p:cNvPr id="248" name="직사각형 247">
              <a:extLst>
                <a:ext uri="{FF2B5EF4-FFF2-40B4-BE49-F238E27FC236}">
                  <a16:creationId xmlns:a16="http://schemas.microsoft.com/office/drawing/2014/main" id="{7A86F7C1-D330-4FFD-AB15-C4AFD4FCF873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직사각형 248">
              <a:extLst>
                <a:ext uri="{FF2B5EF4-FFF2-40B4-BE49-F238E27FC236}">
                  <a16:creationId xmlns:a16="http://schemas.microsoft.com/office/drawing/2014/main" id="{C007EDCB-C8A4-4941-8183-1889E3BC6BED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직사각형 249">
              <a:extLst>
                <a:ext uri="{FF2B5EF4-FFF2-40B4-BE49-F238E27FC236}">
                  <a16:creationId xmlns:a16="http://schemas.microsoft.com/office/drawing/2014/main" id="{DE74C60C-E27E-4A38-83FB-CDC7D5EFFD12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직사각형 250">
              <a:extLst>
                <a:ext uri="{FF2B5EF4-FFF2-40B4-BE49-F238E27FC236}">
                  <a16:creationId xmlns:a16="http://schemas.microsoft.com/office/drawing/2014/main" id="{E60F2A8E-715E-4A56-B183-B6BC20F0B654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2" name="그룹 251">
            <a:extLst>
              <a:ext uri="{FF2B5EF4-FFF2-40B4-BE49-F238E27FC236}">
                <a16:creationId xmlns:a16="http://schemas.microsoft.com/office/drawing/2014/main" id="{D63BB5C1-898C-46AA-A5CB-D8EED58DBBFA}"/>
              </a:ext>
            </a:extLst>
          </p:cNvPr>
          <p:cNvGrpSpPr/>
          <p:nvPr/>
        </p:nvGrpSpPr>
        <p:grpSpPr>
          <a:xfrm>
            <a:off x="4288353" y="1818297"/>
            <a:ext cx="720000" cy="720000"/>
            <a:chOff x="5442564" y="3983023"/>
            <a:chExt cx="720000" cy="720000"/>
          </a:xfrm>
        </p:grpSpPr>
        <p:sp>
          <p:nvSpPr>
            <p:cNvPr id="253" name="직사각형 252">
              <a:extLst>
                <a:ext uri="{FF2B5EF4-FFF2-40B4-BE49-F238E27FC236}">
                  <a16:creationId xmlns:a16="http://schemas.microsoft.com/office/drawing/2014/main" id="{BC3DF843-537B-4C4A-B78B-EB24615CBDB0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직사각형 253">
              <a:extLst>
                <a:ext uri="{FF2B5EF4-FFF2-40B4-BE49-F238E27FC236}">
                  <a16:creationId xmlns:a16="http://schemas.microsoft.com/office/drawing/2014/main" id="{880F2E54-1381-4C59-B999-D7B1556F5B08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직사각형 254">
              <a:extLst>
                <a:ext uri="{FF2B5EF4-FFF2-40B4-BE49-F238E27FC236}">
                  <a16:creationId xmlns:a16="http://schemas.microsoft.com/office/drawing/2014/main" id="{910DA7B3-9DEB-4846-A713-91165C8C436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DD70037D-9E28-475C-8288-3315516F037A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7417131B-4752-4A65-BCAE-A2E04D6492B0}"/>
              </a:ext>
            </a:extLst>
          </p:cNvPr>
          <p:cNvGrpSpPr/>
          <p:nvPr/>
        </p:nvGrpSpPr>
        <p:grpSpPr>
          <a:xfrm>
            <a:off x="4440753" y="1970697"/>
            <a:ext cx="720000" cy="720000"/>
            <a:chOff x="5442564" y="3983023"/>
            <a:chExt cx="720000" cy="720000"/>
          </a:xfrm>
        </p:grpSpPr>
        <p:sp>
          <p:nvSpPr>
            <p:cNvPr id="258" name="직사각형 257">
              <a:extLst>
                <a:ext uri="{FF2B5EF4-FFF2-40B4-BE49-F238E27FC236}">
                  <a16:creationId xmlns:a16="http://schemas.microsoft.com/office/drawing/2014/main" id="{B8414F83-8B98-4F61-B76C-0E5769DB045B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직사각형 258">
              <a:extLst>
                <a:ext uri="{FF2B5EF4-FFF2-40B4-BE49-F238E27FC236}">
                  <a16:creationId xmlns:a16="http://schemas.microsoft.com/office/drawing/2014/main" id="{A6ADBB36-FC40-48BF-853B-7B32802E5CF8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직사각형 259">
              <a:extLst>
                <a:ext uri="{FF2B5EF4-FFF2-40B4-BE49-F238E27FC236}">
                  <a16:creationId xmlns:a16="http://schemas.microsoft.com/office/drawing/2014/main" id="{531538D6-5EFB-45AF-B423-366CD4F80A70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직사각형 260">
              <a:extLst>
                <a:ext uri="{FF2B5EF4-FFF2-40B4-BE49-F238E27FC236}">
                  <a16:creationId xmlns:a16="http://schemas.microsoft.com/office/drawing/2014/main" id="{7F6EA7A3-44BA-4537-BCD2-B8D72476517C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2" name="그룹 261">
            <a:extLst>
              <a:ext uri="{FF2B5EF4-FFF2-40B4-BE49-F238E27FC236}">
                <a16:creationId xmlns:a16="http://schemas.microsoft.com/office/drawing/2014/main" id="{05846CDD-6C34-46DA-97BB-2439E583E3AD}"/>
              </a:ext>
            </a:extLst>
          </p:cNvPr>
          <p:cNvGrpSpPr/>
          <p:nvPr/>
        </p:nvGrpSpPr>
        <p:grpSpPr>
          <a:xfrm>
            <a:off x="4593153" y="2123097"/>
            <a:ext cx="720000" cy="720000"/>
            <a:chOff x="5442564" y="3983023"/>
            <a:chExt cx="720000" cy="720000"/>
          </a:xfrm>
        </p:grpSpPr>
        <p:sp>
          <p:nvSpPr>
            <p:cNvPr id="263" name="직사각형 262">
              <a:extLst>
                <a:ext uri="{FF2B5EF4-FFF2-40B4-BE49-F238E27FC236}">
                  <a16:creationId xmlns:a16="http://schemas.microsoft.com/office/drawing/2014/main" id="{B88C4877-5003-4D5A-963F-09B596C54969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직사각형 263">
              <a:extLst>
                <a:ext uri="{FF2B5EF4-FFF2-40B4-BE49-F238E27FC236}">
                  <a16:creationId xmlns:a16="http://schemas.microsoft.com/office/drawing/2014/main" id="{3D597FDD-C772-4449-A5E9-0E56BF95CEEC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직사각형 264">
              <a:extLst>
                <a:ext uri="{FF2B5EF4-FFF2-40B4-BE49-F238E27FC236}">
                  <a16:creationId xmlns:a16="http://schemas.microsoft.com/office/drawing/2014/main" id="{449B45DE-8BFF-47B2-8E0C-BEB3F9820276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직사각형 265">
              <a:extLst>
                <a:ext uri="{FF2B5EF4-FFF2-40B4-BE49-F238E27FC236}">
                  <a16:creationId xmlns:a16="http://schemas.microsoft.com/office/drawing/2014/main" id="{C62C09C1-6070-470E-9BD8-1C3722ED15C0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7" name="그룹 266">
            <a:extLst>
              <a:ext uri="{FF2B5EF4-FFF2-40B4-BE49-F238E27FC236}">
                <a16:creationId xmlns:a16="http://schemas.microsoft.com/office/drawing/2014/main" id="{92131B89-DB41-43E6-BA32-4F383766A93D}"/>
              </a:ext>
            </a:extLst>
          </p:cNvPr>
          <p:cNvGrpSpPr/>
          <p:nvPr/>
        </p:nvGrpSpPr>
        <p:grpSpPr>
          <a:xfrm>
            <a:off x="3155107" y="2997215"/>
            <a:ext cx="720000" cy="720000"/>
            <a:chOff x="5442564" y="3983023"/>
            <a:chExt cx="720000" cy="720000"/>
          </a:xfrm>
        </p:grpSpPr>
        <p:sp>
          <p:nvSpPr>
            <p:cNvPr id="268" name="직사각형 267">
              <a:extLst>
                <a:ext uri="{FF2B5EF4-FFF2-40B4-BE49-F238E27FC236}">
                  <a16:creationId xmlns:a16="http://schemas.microsoft.com/office/drawing/2014/main" id="{F33956E0-2A18-481B-A9B5-4516F2229FE2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직사각형 268">
              <a:extLst>
                <a:ext uri="{FF2B5EF4-FFF2-40B4-BE49-F238E27FC236}">
                  <a16:creationId xmlns:a16="http://schemas.microsoft.com/office/drawing/2014/main" id="{E7F98A47-E636-4181-8578-8680234098F5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:a16="http://schemas.microsoft.com/office/drawing/2014/main" id="{91C519B1-153D-4972-8D81-AE65B2309A44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:a16="http://schemas.microsoft.com/office/drawing/2014/main" id="{48992D4E-811F-41E7-AFF3-A11BD88DD35B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2" name="그룹 271">
            <a:extLst>
              <a:ext uri="{FF2B5EF4-FFF2-40B4-BE49-F238E27FC236}">
                <a16:creationId xmlns:a16="http://schemas.microsoft.com/office/drawing/2014/main" id="{04EC84D6-17B6-4772-BA5B-FC4F8B277F34}"/>
              </a:ext>
            </a:extLst>
          </p:cNvPr>
          <p:cNvGrpSpPr/>
          <p:nvPr/>
        </p:nvGrpSpPr>
        <p:grpSpPr>
          <a:xfrm>
            <a:off x="3307507" y="3149615"/>
            <a:ext cx="720000" cy="720000"/>
            <a:chOff x="5442564" y="3983023"/>
            <a:chExt cx="720000" cy="720000"/>
          </a:xfrm>
        </p:grpSpPr>
        <p:sp>
          <p:nvSpPr>
            <p:cNvPr id="273" name="직사각형 272">
              <a:extLst>
                <a:ext uri="{FF2B5EF4-FFF2-40B4-BE49-F238E27FC236}">
                  <a16:creationId xmlns:a16="http://schemas.microsoft.com/office/drawing/2014/main" id="{0A527B2E-92F7-4DB9-AC54-1EE4C655D522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직사각형 273">
              <a:extLst>
                <a:ext uri="{FF2B5EF4-FFF2-40B4-BE49-F238E27FC236}">
                  <a16:creationId xmlns:a16="http://schemas.microsoft.com/office/drawing/2014/main" id="{497C65C1-986D-4ADB-8751-1CFA3CFD47B0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직사각형 274">
              <a:extLst>
                <a:ext uri="{FF2B5EF4-FFF2-40B4-BE49-F238E27FC236}">
                  <a16:creationId xmlns:a16="http://schemas.microsoft.com/office/drawing/2014/main" id="{F47B7117-51A5-42D4-AA4C-E4A9E2CAC0AE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직사각형 275">
              <a:extLst>
                <a:ext uri="{FF2B5EF4-FFF2-40B4-BE49-F238E27FC236}">
                  <a16:creationId xmlns:a16="http://schemas.microsoft.com/office/drawing/2014/main" id="{BE04DB6B-0C51-4835-B14C-48FABDD0F173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:a16="http://schemas.microsoft.com/office/drawing/2014/main" id="{2937EB56-FD62-46E2-9805-064A5611ABC0}"/>
              </a:ext>
            </a:extLst>
          </p:cNvPr>
          <p:cNvGrpSpPr/>
          <p:nvPr/>
        </p:nvGrpSpPr>
        <p:grpSpPr>
          <a:xfrm>
            <a:off x="3459907" y="3302015"/>
            <a:ext cx="720000" cy="720000"/>
            <a:chOff x="5442564" y="3983023"/>
            <a:chExt cx="720000" cy="720000"/>
          </a:xfrm>
        </p:grpSpPr>
        <p:sp>
          <p:nvSpPr>
            <p:cNvPr id="278" name="직사각형 277">
              <a:extLst>
                <a:ext uri="{FF2B5EF4-FFF2-40B4-BE49-F238E27FC236}">
                  <a16:creationId xmlns:a16="http://schemas.microsoft.com/office/drawing/2014/main" id="{A37904AD-DDE5-42D0-B499-9366E5D83969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직사각형 278">
              <a:extLst>
                <a:ext uri="{FF2B5EF4-FFF2-40B4-BE49-F238E27FC236}">
                  <a16:creationId xmlns:a16="http://schemas.microsoft.com/office/drawing/2014/main" id="{03C61854-06F0-4A18-BC36-3D30EF5148E9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직사각형 279">
              <a:extLst>
                <a:ext uri="{FF2B5EF4-FFF2-40B4-BE49-F238E27FC236}">
                  <a16:creationId xmlns:a16="http://schemas.microsoft.com/office/drawing/2014/main" id="{D08CDF4A-F240-46D3-BB59-0F3168F4199B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직사각형 280">
              <a:extLst>
                <a:ext uri="{FF2B5EF4-FFF2-40B4-BE49-F238E27FC236}">
                  <a16:creationId xmlns:a16="http://schemas.microsoft.com/office/drawing/2014/main" id="{91B0EF54-D8FD-4E32-A1C4-3690396B3D83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2" name="그룹 281">
            <a:extLst>
              <a:ext uri="{FF2B5EF4-FFF2-40B4-BE49-F238E27FC236}">
                <a16:creationId xmlns:a16="http://schemas.microsoft.com/office/drawing/2014/main" id="{CC26FEB3-BAA1-4FAF-9FEB-306BB43F2545}"/>
              </a:ext>
            </a:extLst>
          </p:cNvPr>
          <p:cNvGrpSpPr/>
          <p:nvPr/>
        </p:nvGrpSpPr>
        <p:grpSpPr>
          <a:xfrm>
            <a:off x="4361087" y="2993766"/>
            <a:ext cx="720000" cy="720000"/>
            <a:chOff x="5442564" y="3983023"/>
            <a:chExt cx="720000" cy="720000"/>
          </a:xfrm>
        </p:grpSpPr>
        <p:sp>
          <p:nvSpPr>
            <p:cNvPr id="283" name="직사각형 282">
              <a:extLst>
                <a:ext uri="{FF2B5EF4-FFF2-40B4-BE49-F238E27FC236}">
                  <a16:creationId xmlns:a16="http://schemas.microsoft.com/office/drawing/2014/main" id="{F5AD2C50-D8E6-4B0E-B924-588B3A80C9A1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직사각형 283">
              <a:extLst>
                <a:ext uri="{FF2B5EF4-FFF2-40B4-BE49-F238E27FC236}">
                  <a16:creationId xmlns:a16="http://schemas.microsoft.com/office/drawing/2014/main" id="{A72EE627-D80C-4AA6-B2EC-648D0A028824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직사각형 284">
              <a:extLst>
                <a:ext uri="{FF2B5EF4-FFF2-40B4-BE49-F238E27FC236}">
                  <a16:creationId xmlns:a16="http://schemas.microsoft.com/office/drawing/2014/main" id="{36CB3CBB-C776-4890-8E6D-C1EB9B0464ED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직사각형 285">
              <a:extLst>
                <a:ext uri="{FF2B5EF4-FFF2-40B4-BE49-F238E27FC236}">
                  <a16:creationId xmlns:a16="http://schemas.microsoft.com/office/drawing/2014/main" id="{49FBBC86-D74A-4E1B-AD42-806578C79300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7" name="그룹 286">
            <a:extLst>
              <a:ext uri="{FF2B5EF4-FFF2-40B4-BE49-F238E27FC236}">
                <a16:creationId xmlns:a16="http://schemas.microsoft.com/office/drawing/2014/main" id="{A59E1552-2E48-477B-BD9B-83544F8D37E4}"/>
              </a:ext>
            </a:extLst>
          </p:cNvPr>
          <p:cNvGrpSpPr/>
          <p:nvPr/>
        </p:nvGrpSpPr>
        <p:grpSpPr>
          <a:xfrm>
            <a:off x="4513487" y="3146166"/>
            <a:ext cx="720000" cy="720000"/>
            <a:chOff x="5442564" y="3983023"/>
            <a:chExt cx="720000" cy="720000"/>
          </a:xfrm>
        </p:grpSpPr>
        <p:sp>
          <p:nvSpPr>
            <p:cNvPr id="288" name="직사각형 287">
              <a:extLst>
                <a:ext uri="{FF2B5EF4-FFF2-40B4-BE49-F238E27FC236}">
                  <a16:creationId xmlns:a16="http://schemas.microsoft.com/office/drawing/2014/main" id="{6C566236-B232-4738-BB09-768B03DF5CAA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직사각형 288">
              <a:extLst>
                <a:ext uri="{FF2B5EF4-FFF2-40B4-BE49-F238E27FC236}">
                  <a16:creationId xmlns:a16="http://schemas.microsoft.com/office/drawing/2014/main" id="{A64AA8AD-97D7-4B46-BCDF-D743FBCE548A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직사각형 289">
              <a:extLst>
                <a:ext uri="{FF2B5EF4-FFF2-40B4-BE49-F238E27FC236}">
                  <a16:creationId xmlns:a16="http://schemas.microsoft.com/office/drawing/2014/main" id="{A1B148D3-B778-46CE-9450-0FC3F397E1F1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직사각형 290">
              <a:extLst>
                <a:ext uri="{FF2B5EF4-FFF2-40B4-BE49-F238E27FC236}">
                  <a16:creationId xmlns:a16="http://schemas.microsoft.com/office/drawing/2014/main" id="{323F4155-05B5-4F11-A729-646415667F9E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2" name="그룹 291">
            <a:extLst>
              <a:ext uri="{FF2B5EF4-FFF2-40B4-BE49-F238E27FC236}">
                <a16:creationId xmlns:a16="http://schemas.microsoft.com/office/drawing/2014/main" id="{23E88BAA-DF80-47EF-B370-2060774AA915}"/>
              </a:ext>
            </a:extLst>
          </p:cNvPr>
          <p:cNvGrpSpPr/>
          <p:nvPr/>
        </p:nvGrpSpPr>
        <p:grpSpPr>
          <a:xfrm>
            <a:off x="4665887" y="3298566"/>
            <a:ext cx="720000" cy="720000"/>
            <a:chOff x="5442564" y="3983023"/>
            <a:chExt cx="720000" cy="720000"/>
          </a:xfrm>
        </p:grpSpPr>
        <p:sp>
          <p:nvSpPr>
            <p:cNvPr id="293" name="직사각형 292">
              <a:extLst>
                <a:ext uri="{FF2B5EF4-FFF2-40B4-BE49-F238E27FC236}">
                  <a16:creationId xmlns:a16="http://schemas.microsoft.com/office/drawing/2014/main" id="{008801AA-58B4-43B7-B7DB-1A5CFEA93301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직사각형 293">
              <a:extLst>
                <a:ext uri="{FF2B5EF4-FFF2-40B4-BE49-F238E27FC236}">
                  <a16:creationId xmlns:a16="http://schemas.microsoft.com/office/drawing/2014/main" id="{71C4BE45-77D1-45EF-91CD-80DCC4BF012E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직사각형 294">
              <a:extLst>
                <a:ext uri="{FF2B5EF4-FFF2-40B4-BE49-F238E27FC236}">
                  <a16:creationId xmlns:a16="http://schemas.microsoft.com/office/drawing/2014/main" id="{6964F5ED-426B-4548-87A5-A063EFAB8F36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직사각형 295">
              <a:extLst>
                <a:ext uri="{FF2B5EF4-FFF2-40B4-BE49-F238E27FC236}">
                  <a16:creationId xmlns:a16="http://schemas.microsoft.com/office/drawing/2014/main" id="{392EAB14-D909-4857-94BD-C0B547AD7CC6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7" name="그룹 296">
            <a:extLst>
              <a:ext uri="{FF2B5EF4-FFF2-40B4-BE49-F238E27FC236}">
                <a16:creationId xmlns:a16="http://schemas.microsoft.com/office/drawing/2014/main" id="{9D746E81-44C5-40A8-8B11-F07613254B53}"/>
              </a:ext>
            </a:extLst>
          </p:cNvPr>
          <p:cNvGrpSpPr/>
          <p:nvPr/>
        </p:nvGrpSpPr>
        <p:grpSpPr>
          <a:xfrm>
            <a:off x="3913385" y="4117725"/>
            <a:ext cx="720000" cy="720000"/>
            <a:chOff x="5442564" y="3983023"/>
            <a:chExt cx="720000" cy="720000"/>
          </a:xfrm>
        </p:grpSpPr>
        <p:sp>
          <p:nvSpPr>
            <p:cNvPr id="298" name="직사각형 297">
              <a:extLst>
                <a:ext uri="{FF2B5EF4-FFF2-40B4-BE49-F238E27FC236}">
                  <a16:creationId xmlns:a16="http://schemas.microsoft.com/office/drawing/2014/main" id="{5179E0BD-9B34-4285-9644-A27E68DE6263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직사각형 298">
              <a:extLst>
                <a:ext uri="{FF2B5EF4-FFF2-40B4-BE49-F238E27FC236}">
                  <a16:creationId xmlns:a16="http://schemas.microsoft.com/office/drawing/2014/main" id="{605DF8A9-26F0-4DC0-8A54-3AA853877C4C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직사각형 299">
              <a:extLst>
                <a:ext uri="{FF2B5EF4-FFF2-40B4-BE49-F238E27FC236}">
                  <a16:creationId xmlns:a16="http://schemas.microsoft.com/office/drawing/2014/main" id="{0E0FD937-BA5D-4695-80A1-CA86CA0F2D03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" name="직사각형 300">
              <a:extLst>
                <a:ext uri="{FF2B5EF4-FFF2-40B4-BE49-F238E27FC236}">
                  <a16:creationId xmlns:a16="http://schemas.microsoft.com/office/drawing/2014/main" id="{57278A56-A28D-44CD-920B-5C6353DD4EB2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2" name="그룹 301">
            <a:extLst>
              <a:ext uri="{FF2B5EF4-FFF2-40B4-BE49-F238E27FC236}">
                <a16:creationId xmlns:a16="http://schemas.microsoft.com/office/drawing/2014/main" id="{ADD0360F-36C0-4A2B-997E-1C01AEE5F16C}"/>
              </a:ext>
            </a:extLst>
          </p:cNvPr>
          <p:cNvGrpSpPr/>
          <p:nvPr/>
        </p:nvGrpSpPr>
        <p:grpSpPr>
          <a:xfrm>
            <a:off x="4065785" y="4270125"/>
            <a:ext cx="720000" cy="720000"/>
            <a:chOff x="5442564" y="3983023"/>
            <a:chExt cx="720000" cy="720000"/>
          </a:xfrm>
        </p:grpSpPr>
        <p:sp>
          <p:nvSpPr>
            <p:cNvPr id="303" name="직사각형 302">
              <a:extLst>
                <a:ext uri="{FF2B5EF4-FFF2-40B4-BE49-F238E27FC236}">
                  <a16:creationId xmlns:a16="http://schemas.microsoft.com/office/drawing/2014/main" id="{B6B8C99A-64CE-465E-9220-7B03275DCF2B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직사각형 303">
              <a:extLst>
                <a:ext uri="{FF2B5EF4-FFF2-40B4-BE49-F238E27FC236}">
                  <a16:creationId xmlns:a16="http://schemas.microsoft.com/office/drawing/2014/main" id="{4FDFD01E-1566-4617-AF9D-BC51AB6AF86B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" name="직사각형 304">
              <a:extLst>
                <a:ext uri="{FF2B5EF4-FFF2-40B4-BE49-F238E27FC236}">
                  <a16:creationId xmlns:a16="http://schemas.microsoft.com/office/drawing/2014/main" id="{D59BDF9E-3710-497A-8A8D-2D7FC2B706B2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" name="직사각형 305">
              <a:extLst>
                <a:ext uri="{FF2B5EF4-FFF2-40B4-BE49-F238E27FC236}">
                  <a16:creationId xmlns:a16="http://schemas.microsoft.com/office/drawing/2014/main" id="{E08AA4D0-0150-4DE1-8A88-F8ADA3EF16A4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7" name="그룹 306">
            <a:extLst>
              <a:ext uri="{FF2B5EF4-FFF2-40B4-BE49-F238E27FC236}">
                <a16:creationId xmlns:a16="http://schemas.microsoft.com/office/drawing/2014/main" id="{3F093E69-71CB-47F8-931E-52B792104B8E}"/>
              </a:ext>
            </a:extLst>
          </p:cNvPr>
          <p:cNvGrpSpPr/>
          <p:nvPr/>
        </p:nvGrpSpPr>
        <p:grpSpPr>
          <a:xfrm>
            <a:off x="4218185" y="4422525"/>
            <a:ext cx="720000" cy="720000"/>
            <a:chOff x="5442564" y="3983023"/>
            <a:chExt cx="720000" cy="720000"/>
          </a:xfrm>
        </p:grpSpPr>
        <p:sp>
          <p:nvSpPr>
            <p:cNvPr id="308" name="직사각형 307">
              <a:extLst>
                <a:ext uri="{FF2B5EF4-FFF2-40B4-BE49-F238E27FC236}">
                  <a16:creationId xmlns:a16="http://schemas.microsoft.com/office/drawing/2014/main" id="{C0DF197F-B0A1-493D-A318-4A722CFF2673}"/>
                </a:ext>
              </a:extLst>
            </p:cNvPr>
            <p:cNvSpPr/>
            <p:nvPr/>
          </p:nvSpPr>
          <p:spPr>
            <a:xfrm>
              <a:off x="544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직사각형 308">
              <a:extLst>
                <a:ext uri="{FF2B5EF4-FFF2-40B4-BE49-F238E27FC236}">
                  <a16:creationId xmlns:a16="http://schemas.microsoft.com/office/drawing/2014/main" id="{49232273-1E24-4994-A08F-6DEC7E68A648}"/>
                </a:ext>
              </a:extLst>
            </p:cNvPr>
            <p:cNvSpPr/>
            <p:nvPr/>
          </p:nvSpPr>
          <p:spPr>
            <a:xfrm>
              <a:off x="5802564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직사각형 309">
              <a:extLst>
                <a:ext uri="{FF2B5EF4-FFF2-40B4-BE49-F238E27FC236}">
                  <a16:creationId xmlns:a16="http://schemas.microsoft.com/office/drawing/2014/main" id="{4139E721-3D67-4BC6-96AD-94793CD1C377}"/>
                </a:ext>
              </a:extLst>
            </p:cNvPr>
            <p:cNvSpPr/>
            <p:nvPr/>
          </p:nvSpPr>
          <p:spPr>
            <a:xfrm>
              <a:off x="580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" name="직사각형 310">
              <a:extLst>
                <a:ext uri="{FF2B5EF4-FFF2-40B4-BE49-F238E27FC236}">
                  <a16:creationId xmlns:a16="http://schemas.microsoft.com/office/drawing/2014/main" id="{7B989A7A-5EDC-4A66-9263-879C037D2102}"/>
                </a:ext>
              </a:extLst>
            </p:cNvPr>
            <p:cNvSpPr/>
            <p:nvPr/>
          </p:nvSpPr>
          <p:spPr>
            <a:xfrm>
              <a:off x="5442564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2" name="그룹 311">
            <a:extLst>
              <a:ext uri="{FF2B5EF4-FFF2-40B4-BE49-F238E27FC236}">
                <a16:creationId xmlns:a16="http://schemas.microsoft.com/office/drawing/2014/main" id="{6CF807DE-A2F1-4A80-BE06-981B83BCDC53}"/>
              </a:ext>
            </a:extLst>
          </p:cNvPr>
          <p:cNvGrpSpPr/>
          <p:nvPr/>
        </p:nvGrpSpPr>
        <p:grpSpPr>
          <a:xfrm>
            <a:off x="7801175" y="1814901"/>
            <a:ext cx="1080000" cy="1080000"/>
            <a:chOff x="8649077" y="3983023"/>
            <a:chExt cx="1080000" cy="1080000"/>
          </a:xfrm>
        </p:grpSpPr>
        <p:sp>
          <p:nvSpPr>
            <p:cNvPr id="313" name="직사각형 312">
              <a:extLst>
                <a:ext uri="{FF2B5EF4-FFF2-40B4-BE49-F238E27FC236}">
                  <a16:creationId xmlns:a16="http://schemas.microsoft.com/office/drawing/2014/main" id="{64FF0D23-EF16-47F5-BF47-1AEC0BAA1A6F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직사각형 313">
              <a:extLst>
                <a:ext uri="{FF2B5EF4-FFF2-40B4-BE49-F238E27FC236}">
                  <a16:creationId xmlns:a16="http://schemas.microsoft.com/office/drawing/2014/main" id="{B881D696-A4AD-417D-AC3C-FA9EF3716231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" name="직사각형 314">
              <a:extLst>
                <a:ext uri="{FF2B5EF4-FFF2-40B4-BE49-F238E27FC236}">
                  <a16:creationId xmlns:a16="http://schemas.microsoft.com/office/drawing/2014/main" id="{7697D871-9273-4906-ADEB-B4FC14CFB59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" name="직사각형 315">
              <a:extLst>
                <a:ext uri="{FF2B5EF4-FFF2-40B4-BE49-F238E27FC236}">
                  <a16:creationId xmlns:a16="http://schemas.microsoft.com/office/drawing/2014/main" id="{3AC9410D-CD17-4CE1-B1F4-D07825DA2EB2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" name="직사각형 316">
              <a:extLst>
                <a:ext uri="{FF2B5EF4-FFF2-40B4-BE49-F238E27FC236}">
                  <a16:creationId xmlns:a16="http://schemas.microsoft.com/office/drawing/2014/main" id="{E49F4A29-1CD9-43D3-A485-03542DAEC5B5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" name="직사각형 317">
              <a:extLst>
                <a:ext uri="{FF2B5EF4-FFF2-40B4-BE49-F238E27FC236}">
                  <a16:creationId xmlns:a16="http://schemas.microsoft.com/office/drawing/2014/main" id="{D16032DC-578A-448F-A651-73B27E1C27E2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" name="직사각형 318">
              <a:extLst>
                <a:ext uri="{FF2B5EF4-FFF2-40B4-BE49-F238E27FC236}">
                  <a16:creationId xmlns:a16="http://schemas.microsoft.com/office/drawing/2014/main" id="{61B87EBB-9303-4380-99C7-85833126B605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" name="직사각형 319">
              <a:extLst>
                <a:ext uri="{FF2B5EF4-FFF2-40B4-BE49-F238E27FC236}">
                  <a16:creationId xmlns:a16="http://schemas.microsoft.com/office/drawing/2014/main" id="{7721E9C6-CD11-44A7-A726-ED8845709C54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" name="직사각형 320">
              <a:extLst>
                <a:ext uri="{FF2B5EF4-FFF2-40B4-BE49-F238E27FC236}">
                  <a16:creationId xmlns:a16="http://schemas.microsoft.com/office/drawing/2014/main" id="{CA7038B5-B5FA-4C9C-95CD-41144B5DCFC6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2" name="그룹 321">
            <a:extLst>
              <a:ext uri="{FF2B5EF4-FFF2-40B4-BE49-F238E27FC236}">
                <a16:creationId xmlns:a16="http://schemas.microsoft.com/office/drawing/2014/main" id="{A05FE267-32F7-46D2-9053-A7DAD5D2909E}"/>
              </a:ext>
            </a:extLst>
          </p:cNvPr>
          <p:cNvGrpSpPr/>
          <p:nvPr/>
        </p:nvGrpSpPr>
        <p:grpSpPr>
          <a:xfrm>
            <a:off x="6505695" y="3043852"/>
            <a:ext cx="1080000" cy="1080000"/>
            <a:chOff x="8649077" y="3983023"/>
            <a:chExt cx="1080000" cy="1080000"/>
          </a:xfrm>
        </p:grpSpPr>
        <p:sp>
          <p:nvSpPr>
            <p:cNvPr id="323" name="직사각형 322">
              <a:extLst>
                <a:ext uri="{FF2B5EF4-FFF2-40B4-BE49-F238E27FC236}">
                  <a16:creationId xmlns:a16="http://schemas.microsoft.com/office/drawing/2014/main" id="{35ABDD09-FAF1-405D-A7D6-8E11240ABB73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" name="직사각형 323">
              <a:extLst>
                <a:ext uri="{FF2B5EF4-FFF2-40B4-BE49-F238E27FC236}">
                  <a16:creationId xmlns:a16="http://schemas.microsoft.com/office/drawing/2014/main" id="{FC476392-9A38-48C6-8740-799D27C5616F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" name="직사각형 324">
              <a:extLst>
                <a:ext uri="{FF2B5EF4-FFF2-40B4-BE49-F238E27FC236}">
                  <a16:creationId xmlns:a16="http://schemas.microsoft.com/office/drawing/2014/main" id="{4794EFC3-D7EE-4E53-A922-8E3AF75E43B5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" name="직사각형 325">
              <a:extLst>
                <a:ext uri="{FF2B5EF4-FFF2-40B4-BE49-F238E27FC236}">
                  <a16:creationId xmlns:a16="http://schemas.microsoft.com/office/drawing/2014/main" id="{A649C5EA-E15D-40D8-BFA7-2F80A75363B8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7" name="직사각형 326">
              <a:extLst>
                <a:ext uri="{FF2B5EF4-FFF2-40B4-BE49-F238E27FC236}">
                  <a16:creationId xmlns:a16="http://schemas.microsoft.com/office/drawing/2014/main" id="{3D583188-76AE-46F3-B16A-2CD1EEFEC1FE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" name="직사각형 327">
              <a:extLst>
                <a:ext uri="{FF2B5EF4-FFF2-40B4-BE49-F238E27FC236}">
                  <a16:creationId xmlns:a16="http://schemas.microsoft.com/office/drawing/2014/main" id="{9FE37A80-11C3-4FF5-9BB0-CAFD034B48C3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9" name="직사각형 328">
              <a:extLst>
                <a:ext uri="{FF2B5EF4-FFF2-40B4-BE49-F238E27FC236}">
                  <a16:creationId xmlns:a16="http://schemas.microsoft.com/office/drawing/2014/main" id="{A3648D8A-2EC8-4462-866D-1403DCABD293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0" name="직사각형 329">
              <a:extLst>
                <a:ext uri="{FF2B5EF4-FFF2-40B4-BE49-F238E27FC236}">
                  <a16:creationId xmlns:a16="http://schemas.microsoft.com/office/drawing/2014/main" id="{7E8A512E-5549-45AA-80BE-F9F0899C4C65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1" name="직사각형 330">
              <a:extLst>
                <a:ext uri="{FF2B5EF4-FFF2-40B4-BE49-F238E27FC236}">
                  <a16:creationId xmlns:a16="http://schemas.microsoft.com/office/drawing/2014/main" id="{20C6A9D8-7878-45E9-9995-CC47FA28F54A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2" name="그룹 331">
            <a:extLst>
              <a:ext uri="{FF2B5EF4-FFF2-40B4-BE49-F238E27FC236}">
                <a16:creationId xmlns:a16="http://schemas.microsoft.com/office/drawing/2014/main" id="{2C21BE06-8261-445D-84BF-C0B57D0AA44F}"/>
              </a:ext>
            </a:extLst>
          </p:cNvPr>
          <p:cNvGrpSpPr/>
          <p:nvPr/>
        </p:nvGrpSpPr>
        <p:grpSpPr>
          <a:xfrm>
            <a:off x="7795665" y="3041088"/>
            <a:ext cx="1080000" cy="1080000"/>
            <a:chOff x="8649077" y="3983023"/>
            <a:chExt cx="1080000" cy="1080000"/>
          </a:xfrm>
        </p:grpSpPr>
        <p:sp>
          <p:nvSpPr>
            <p:cNvPr id="333" name="직사각형 332">
              <a:extLst>
                <a:ext uri="{FF2B5EF4-FFF2-40B4-BE49-F238E27FC236}">
                  <a16:creationId xmlns:a16="http://schemas.microsoft.com/office/drawing/2014/main" id="{93D1F9A5-DC54-42D5-AF76-CACC9159299A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4" name="직사각형 333">
              <a:extLst>
                <a:ext uri="{FF2B5EF4-FFF2-40B4-BE49-F238E27FC236}">
                  <a16:creationId xmlns:a16="http://schemas.microsoft.com/office/drawing/2014/main" id="{0CB0B3F5-1C6A-4ED8-9F69-4C3C20DB9740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5" name="직사각형 334">
              <a:extLst>
                <a:ext uri="{FF2B5EF4-FFF2-40B4-BE49-F238E27FC236}">
                  <a16:creationId xmlns:a16="http://schemas.microsoft.com/office/drawing/2014/main" id="{CEC71ED1-91EE-42F7-BC30-14C0706169F1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6" name="직사각형 335">
              <a:extLst>
                <a:ext uri="{FF2B5EF4-FFF2-40B4-BE49-F238E27FC236}">
                  <a16:creationId xmlns:a16="http://schemas.microsoft.com/office/drawing/2014/main" id="{39F29446-93CD-4297-8266-218E5D3F9EBF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7" name="직사각형 336">
              <a:extLst>
                <a:ext uri="{FF2B5EF4-FFF2-40B4-BE49-F238E27FC236}">
                  <a16:creationId xmlns:a16="http://schemas.microsoft.com/office/drawing/2014/main" id="{B6E46EE6-4890-4130-B12A-0753A6269E2B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" name="직사각형 337">
              <a:extLst>
                <a:ext uri="{FF2B5EF4-FFF2-40B4-BE49-F238E27FC236}">
                  <a16:creationId xmlns:a16="http://schemas.microsoft.com/office/drawing/2014/main" id="{F1C4C9B2-8D0B-4372-98E1-5F3EAEC89A05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9" name="직사각형 338">
              <a:extLst>
                <a:ext uri="{FF2B5EF4-FFF2-40B4-BE49-F238E27FC236}">
                  <a16:creationId xmlns:a16="http://schemas.microsoft.com/office/drawing/2014/main" id="{BB8281B7-A14F-44BF-A455-A012E3FAA915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0" name="직사각형 339">
              <a:extLst>
                <a:ext uri="{FF2B5EF4-FFF2-40B4-BE49-F238E27FC236}">
                  <a16:creationId xmlns:a16="http://schemas.microsoft.com/office/drawing/2014/main" id="{30319AD6-566A-4C74-A6B1-A6641749A929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1" name="직사각형 340">
              <a:extLst>
                <a:ext uri="{FF2B5EF4-FFF2-40B4-BE49-F238E27FC236}">
                  <a16:creationId xmlns:a16="http://schemas.microsoft.com/office/drawing/2014/main" id="{963E1CB7-AC93-4F68-8311-C8C0A7216428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2" name="그룹 341">
            <a:extLst>
              <a:ext uri="{FF2B5EF4-FFF2-40B4-BE49-F238E27FC236}">
                <a16:creationId xmlns:a16="http://schemas.microsoft.com/office/drawing/2014/main" id="{886A36E1-D4AA-4004-9B18-28CDE2FCE919}"/>
              </a:ext>
            </a:extLst>
          </p:cNvPr>
          <p:cNvGrpSpPr/>
          <p:nvPr/>
        </p:nvGrpSpPr>
        <p:grpSpPr>
          <a:xfrm>
            <a:off x="7130352" y="4235123"/>
            <a:ext cx="1080000" cy="1080000"/>
            <a:chOff x="8649077" y="3983023"/>
            <a:chExt cx="1080000" cy="1080000"/>
          </a:xfrm>
        </p:grpSpPr>
        <p:sp>
          <p:nvSpPr>
            <p:cNvPr id="343" name="직사각형 342">
              <a:extLst>
                <a:ext uri="{FF2B5EF4-FFF2-40B4-BE49-F238E27FC236}">
                  <a16:creationId xmlns:a16="http://schemas.microsoft.com/office/drawing/2014/main" id="{ABA61720-3C10-4462-8678-405477144921}"/>
                </a:ext>
              </a:extLst>
            </p:cNvPr>
            <p:cNvSpPr/>
            <p:nvPr/>
          </p:nvSpPr>
          <p:spPr>
            <a:xfrm>
              <a:off x="864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4" name="직사각형 343">
              <a:extLst>
                <a:ext uri="{FF2B5EF4-FFF2-40B4-BE49-F238E27FC236}">
                  <a16:creationId xmlns:a16="http://schemas.microsoft.com/office/drawing/2014/main" id="{83699FB1-63B1-450F-874F-9F73C16DBF21}"/>
                </a:ext>
              </a:extLst>
            </p:cNvPr>
            <p:cNvSpPr/>
            <p:nvPr/>
          </p:nvSpPr>
          <p:spPr>
            <a:xfrm>
              <a:off x="900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5" name="직사각형 344">
              <a:extLst>
                <a:ext uri="{FF2B5EF4-FFF2-40B4-BE49-F238E27FC236}">
                  <a16:creationId xmlns:a16="http://schemas.microsoft.com/office/drawing/2014/main" id="{1314D4F4-85E5-4AB6-BB11-851E283799D4}"/>
                </a:ext>
              </a:extLst>
            </p:cNvPr>
            <p:cNvSpPr/>
            <p:nvPr/>
          </p:nvSpPr>
          <p:spPr>
            <a:xfrm>
              <a:off x="9369077" y="398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6" name="직사각형 345">
              <a:extLst>
                <a:ext uri="{FF2B5EF4-FFF2-40B4-BE49-F238E27FC236}">
                  <a16:creationId xmlns:a16="http://schemas.microsoft.com/office/drawing/2014/main" id="{86F9679D-2D73-4DC7-9BA8-981986181D28}"/>
                </a:ext>
              </a:extLst>
            </p:cNvPr>
            <p:cNvSpPr/>
            <p:nvPr/>
          </p:nvSpPr>
          <p:spPr>
            <a:xfrm>
              <a:off x="864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7" name="직사각형 346">
              <a:extLst>
                <a:ext uri="{FF2B5EF4-FFF2-40B4-BE49-F238E27FC236}">
                  <a16:creationId xmlns:a16="http://schemas.microsoft.com/office/drawing/2014/main" id="{66563585-7F4A-4DF6-833E-883A2CEF43B3}"/>
                </a:ext>
              </a:extLst>
            </p:cNvPr>
            <p:cNvSpPr/>
            <p:nvPr/>
          </p:nvSpPr>
          <p:spPr>
            <a:xfrm>
              <a:off x="900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8" name="직사각형 347">
              <a:extLst>
                <a:ext uri="{FF2B5EF4-FFF2-40B4-BE49-F238E27FC236}">
                  <a16:creationId xmlns:a16="http://schemas.microsoft.com/office/drawing/2014/main" id="{5C44AC49-E3C5-424C-8A04-38FB087F86BC}"/>
                </a:ext>
              </a:extLst>
            </p:cNvPr>
            <p:cNvSpPr/>
            <p:nvPr/>
          </p:nvSpPr>
          <p:spPr>
            <a:xfrm>
              <a:off x="9369077" y="434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" name="직사각형 348">
              <a:extLst>
                <a:ext uri="{FF2B5EF4-FFF2-40B4-BE49-F238E27FC236}">
                  <a16:creationId xmlns:a16="http://schemas.microsoft.com/office/drawing/2014/main" id="{C2E34EA8-0132-4B7C-B660-4806AD3B553D}"/>
                </a:ext>
              </a:extLst>
            </p:cNvPr>
            <p:cNvSpPr/>
            <p:nvPr/>
          </p:nvSpPr>
          <p:spPr>
            <a:xfrm>
              <a:off x="864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0" name="직사각형 349">
              <a:extLst>
                <a:ext uri="{FF2B5EF4-FFF2-40B4-BE49-F238E27FC236}">
                  <a16:creationId xmlns:a16="http://schemas.microsoft.com/office/drawing/2014/main" id="{B26DCAA9-6793-4930-AF74-C69E542424DD}"/>
                </a:ext>
              </a:extLst>
            </p:cNvPr>
            <p:cNvSpPr/>
            <p:nvPr/>
          </p:nvSpPr>
          <p:spPr>
            <a:xfrm>
              <a:off x="900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1" name="직사각형 350">
              <a:extLst>
                <a:ext uri="{FF2B5EF4-FFF2-40B4-BE49-F238E27FC236}">
                  <a16:creationId xmlns:a16="http://schemas.microsoft.com/office/drawing/2014/main" id="{9864BC3F-63DA-4570-A1DD-EE09E295FC9D}"/>
                </a:ext>
              </a:extLst>
            </p:cNvPr>
            <p:cNvSpPr/>
            <p:nvPr/>
          </p:nvSpPr>
          <p:spPr>
            <a:xfrm>
              <a:off x="9369077" y="4703023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967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Convolution Variations</a:t>
            </a:r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077B905E-2CDE-4E06-979C-19316EDD2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Stride</a:t>
            </a:r>
          </a:p>
          <a:p>
            <a:pPr lvl="1"/>
            <a:r>
              <a:rPr lang="ko-KR" altLang="en-US" dirty="0"/>
              <a:t>필터가 움직이는 간격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en-US" altLang="ko-KR" dirty="0"/>
              <a:t>Pad</a:t>
            </a:r>
          </a:p>
          <a:p>
            <a:pPr lvl="1"/>
            <a:r>
              <a:rPr lang="ko-KR" altLang="en-US" dirty="0"/>
              <a:t>입력 가장자리에 </a:t>
            </a:r>
            <a:r>
              <a:rPr lang="en-US" altLang="ko-KR" dirty="0"/>
              <a:t>0</a:t>
            </a:r>
            <a:r>
              <a:rPr lang="ko-KR" altLang="en-US" dirty="0"/>
              <a:t>을 추가하여 출력 크기 조절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en-US" dirty="0"/>
              <a:t>Dilation</a:t>
            </a:r>
          </a:p>
          <a:p>
            <a:pPr lvl="1"/>
            <a:r>
              <a:rPr lang="ko-KR" altLang="en-US" dirty="0"/>
              <a:t>필터 원소 하나하나 사이의 간격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en-US" altLang="ko-KR" dirty="0"/>
              <a:t>Transposed convolution</a:t>
            </a:r>
          </a:p>
          <a:p>
            <a:pPr lvl="1"/>
            <a:r>
              <a:rPr lang="ko-KR" altLang="en-US" dirty="0"/>
              <a:t>코드 참고</a:t>
            </a:r>
            <a:endParaRPr lang="en-US" altLang="ko-KR" dirty="0"/>
          </a:p>
          <a:p>
            <a:pPr lvl="1"/>
            <a:endParaRPr lang="en-US" dirty="0"/>
          </a:p>
          <a:p>
            <a:r>
              <a:rPr lang="ko-KR" altLang="en-US" dirty="0"/>
              <a:t>이해에 도움이 되는 자료</a:t>
            </a:r>
            <a:endParaRPr lang="en-US" altLang="ko-KR" dirty="0"/>
          </a:p>
          <a:p>
            <a:pPr lvl="1"/>
            <a:r>
              <a:rPr lang="en-US" altLang="ko-KR" dirty="0"/>
              <a:t>https://github.com/vdumoulin/conv_arithmetic</a:t>
            </a:r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4D8222B-A946-4649-8058-9FDC89053B0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541" y="994160"/>
            <a:ext cx="1304427" cy="127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A95D6421-03C6-45E7-9F92-33F1767251A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588" y="2432596"/>
            <a:ext cx="1271380" cy="144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AA7F7B-D31E-46DE-9211-D10E51D13CF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587" y="4033591"/>
            <a:ext cx="1254381" cy="120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808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Batch</a:t>
            </a:r>
            <a:r>
              <a:rPr lang="ko-KR" altLang="en-US"/>
              <a:t> </a:t>
            </a:r>
            <a:r>
              <a:rPr lang="en-US" altLang="ko-KR"/>
              <a:t>Normalization</a:t>
            </a:r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A5342965-774F-45E4-BA26-A7BBA3DBD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입력이 </a:t>
            </a:r>
            <a:r>
              <a:rPr lang="ko-KR" altLang="en-US" dirty="0" err="1"/>
              <a:t>뉴럴</a:t>
            </a:r>
            <a:r>
              <a:rPr lang="ko-KR" altLang="en-US" dirty="0"/>
              <a:t> 네트워크를 통과하면서 평균이나 분산에 편향이 생기는 것을 완화시켜주는 연산</a:t>
            </a:r>
            <a:endParaRPr lang="en-US" altLang="ko-KR" dirty="0"/>
          </a:p>
          <a:p>
            <a:pPr lvl="1"/>
            <a:r>
              <a:rPr lang="ko-KR" altLang="en-US" dirty="0"/>
              <a:t>𝐸</a:t>
            </a:r>
            <a:r>
              <a:rPr lang="en-US" altLang="ko-KR" dirty="0"/>
              <a:t>[</a:t>
            </a:r>
            <a:r>
              <a:rPr lang="ko-KR" altLang="en-US" dirty="0"/>
              <a:t>𝑥</a:t>
            </a:r>
            <a:r>
              <a:rPr lang="en-US" altLang="ko-KR" dirty="0"/>
              <a:t>], </a:t>
            </a:r>
            <a:r>
              <a:rPr lang="ko-KR" altLang="en-US" dirty="0"/>
              <a:t>𝑉</a:t>
            </a:r>
            <a:r>
              <a:rPr lang="en-US" altLang="ko-KR" dirty="0"/>
              <a:t>[</a:t>
            </a:r>
            <a:r>
              <a:rPr lang="ko-KR" altLang="en-US" dirty="0"/>
              <a:t>𝑥</a:t>
            </a:r>
            <a:r>
              <a:rPr lang="en-US" altLang="ko-KR" dirty="0"/>
              <a:t>] : </a:t>
            </a:r>
            <a:r>
              <a:rPr lang="ko-KR" altLang="en-US" dirty="0"/>
              <a:t>훈련 데이터에서 얻은 이동 평균과 이동 분산</a:t>
            </a:r>
          </a:p>
          <a:p>
            <a:pPr lvl="1"/>
            <a:r>
              <a:rPr lang="ko-KR" altLang="en-US" dirty="0"/>
              <a:t>𝛽</a:t>
            </a:r>
            <a:r>
              <a:rPr lang="en-US" altLang="ko-KR" dirty="0"/>
              <a:t>, </a:t>
            </a:r>
            <a:r>
              <a:rPr lang="ko-KR" altLang="en-US" dirty="0"/>
              <a:t>𝛾 </a:t>
            </a:r>
            <a:r>
              <a:rPr lang="en-US" altLang="ko-KR" dirty="0"/>
              <a:t>: </a:t>
            </a:r>
            <a:r>
              <a:rPr lang="ko-KR" altLang="en-US" dirty="0"/>
              <a:t>훈련된 </a:t>
            </a:r>
            <a:r>
              <a:rPr lang="en-US" altLang="ko-KR" dirty="0"/>
              <a:t>offset </a:t>
            </a:r>
            <a:r>
              <a:rPr lang="ko-KR" altLang="en-US" dirty="0"/>
              <a:t>및 </a:t>
            </a:r>
            <a:r>
              <a:rPr lang="en-US" altLang="ko-KR" dirty="0"/>
              <a:t>scale </a:t>
            </a:r>
            <a:r>
              <a:rPr lang="ko-KR" altLang="en-US" dirty="0"/>
              <a:t>값</a:t>
            </a:r>
          </a:p>
          <a:p>
            <a:pPr lvl="1"/>
            <a:r>
              <a:rPr lang="ko-KR" altLang="en-US" dirty="0"/>
              <a:t>𝜀 </a:t>
            </a:r>
            <a:r>
              <a:rPr lang="en-US" altLang="ko-KR" dirty="0"/>
              <a:t>: Division-by-0</a:t>
            </a:r>
            <a:r>
              <a:rPr lang="ko-KR" altLang="en-US" dirty="0"/>
              <a:t>를 방지하기 위한 값 </a:t>
            </a:r>
            <a:r>
              <a:rPr lang="en-US" altLang="ko-KR" dirty="0"/>
              <a:t>(1e-5)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D8B7F8-BDB4-4E7A-AB6D-AAC6FDF2067C}"/>
                  </a:ext>
                </a:extLst>
              </p:cNvPr>
              <p:cNvSpPr txBox="1"/>
              <p:nvPr/>
            </p:nvSpPr>
            <p:spPr>
              <a:xfrm>
                <a:off x="2356553" y="4157083"/>
                <a:ext cx="4430893" cy="8725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𝑜𝑢𝑡𝑝𝑢𝑡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𝑖𝑛𝑝𝑢𝑡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D8B7F8-BDB4-4E7A-AB6D-AAC6FDF20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553" y="4157083"/>
                <a:ext cx="4430893" cy="8725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434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Miscellaneous Operations</a:t>
            </a:r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내용 개체 틀 2">
                <a:extLst>
                  <a:ext uri="{FF2B5EF4-FFF2-40B4-BE49-F238E27FC236}">
                    <a16:creationId xmlns:a16="http://schemas.microsoft.com/office/drawing/2014/main" id="{84A57872-1736-46F7-B66A-8617F523D9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82651"/>
                <a:ext cx="7886700" cy="5055202"/>
              </a:xfrm>
            </p:spPr>
            <p:txBody>
              <a:bodyPr/>
              <a:lstStyle/>
              <a:p>
                <a:r>
                  <a:rPr lang="en-US" altLang="ko-KR" dirty="0"/>
                  <a:t>NormalizeL 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−50)/100</m:t>
                    </m:r>
                  </m:oMath>
                </a14:m>
                <a:endParaRPr lang="en-US" altLang="ko-KR" dirty="0"/>
              </a:p>
              <a:p>
                <a:r>
                  <a:rPr lang="en-US" altLang="ko-KR" dirty="0" err="1"/>
                  <a:t>ReLU</a:t>
                </a:r>
                <a:r>
                  <a:rPr lang="en-US" altLang="ko-KR" dirty="0"/>
                  <a:t> 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0)</m:t>
                    </m:r>
                  </m:oMath>
                </a14:m>
                <a:endParaRPr lang="en-US" altLang="ko-KR" dirty="0"/>
              </a:p>
              <a:p>
                <a:r>
                  <a:rPr lang="en-US" altLang="ko-KR" dirty="0" err="1"/>
                  <a:t>Softmax</a:t>
                </a:r>
                <a:r>
                  <a:rPr lang="en-US" altLang="ko-KR" dirty="0"/>
                  <a:t> 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altLang="ko-KR" dirty="0"/>
              </a:p>
              <a:p>
                <a:r>
                  <a:rPr lang="en-US" altLang="ko-KR" dirty="0" err="1"/>
                  <a:t>Upsample</a:t>
                </a:r>
                <a:r>
                  <a:rPr lang="en-US" altLang="ko-KR" dirty="0"/>
                  <a:t> : Bilinear Interpolation</a:t>
                </a:r>
              </a:p>
              <a:p>
                <a:r>
                  <a:rPr lang="en-US" altLang="ko-KR" dirty="0" err="1"/>
                  <a:t>UnnormalizeAB</a:t>
                </a:r>
                <a:r>
                  <a:rPr lang="en-US" altLang="ko-KR" dirty="0"/>
                  <a:t> 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∗110</m:t>
                    </m:r>
                  </m:oMath>
                </a14:m>
                <a:endParaRPr lang="en-US" altLang="ko-KR" dirty="0"/>
              </a:p>
              <a:p>
                <a:endParaRPr lang="en-US" altLang="ko-KR" dirty="0"/>
              </a:p>
              <a:p>
                <a:r>
                  <a:rPr lang="ko-KR" altLang="en-US" dirty="0"/>
                  <a:t>뼈대코드 참고</a:t>
                </a:r>
              </a:p>
            </p:txBody>
          </p:sp>
        </mc:Choice>
        <mc:Fallback xmlns="">
          <p:sp>
            <p:nvSpPr>
              <p:cNvPr id="5" name="내용 개체 틀 2">
                <a:extLst>
                  <a:ext uri="{FF2B5EF4-FFF2-40B4-BE49-F238E27FC236}">
                    <a16:creationId xmlns:a16="http://schemas.microsoft.com/office/drawing/2014/main" id="{84A57872-1736-46F7-B66A-8617F523D9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82651"/>
                <a:ext cx="7886700" cy="5055202"/>
              </a:xfrm>
              <a:blipFill>
                <a:blip r:embed="rId2"/>
                <a:stretch>
                  <a:fillRect l="-69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5819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Skeleton Code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189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Overview</a:t>
            </a:r>
            <a:endParaRPr lang="ko-KR" altLang="en-US"/>
          </a:p>
        </p:txBody>
      </p:sp>
      <p:pic>
        <p:nvPicPr>
          <p:cNvPr id="37" name="내용 개체 틀 12" descr="나무, 실외, 물, 자연이(가) 표시된 사진&#10;&#10;자동 생성된 설명">
            <a:extLst>
              <a:ext uri="{FF2B5EF4-FFF2-40B4-BE49-F238E27FC236}">
                <a16:creationId xmlns:a16="http://schemas.microsoft.com/office/drawing/2014/main" id="{524A189C-DC78-4F36-B6CB-66A781DEC6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448" y="3099251"/>
            <a:ext cx="760530" cy="570398"/>
          </a:xfrm>
        </p:spPr>
      </p:pic>
      <p:pic>
        <p:nvPicPr>
          <p:cNvPr id="38" name="그림 37" descr="우묵한그릇, 실내, 야채이(가) 표시된 사진&#10;&#10;자동 생성된 설명">
            <a:extLst>
              <a:ext uri="{FF2B5EF4-FFF2-40B4-BE49-F238E27FC236}">
                <a16:creationId xmlns:a16="http://schemas.microsoft.com/office/drawing/2014/main" id="{FE605287-3FDB-4945-88B8-971F7AB2A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42" y="3689879"/>
            <a:ext cx="588763" cy="586408"/>
          </a:xfrm>
          <a:prstGeom prst="rect">
            <a:avLst/>
          </a:prstGeom>
        </p:spPr>
      </p:pic>
      <p:pic>
        <p:nvPicPr>
          <p:cNvPr id="39" name="그림 38" descr="개, 포유류, 하얀색, 검은색이(가) 표시된 사진&#10;&#10;자동 생성된 설명">
            <a:extLst>
              <a:ext uri="{FF2B5EF4-FFF2-40B4-BE49-F238E27FC236}">
                <a16:creationId xmlns:a16="http://schemas.microsoft.com/office/drawing/2014/main" id="{9F9BFBF9-468B-4569-ADBD-D05EE1F00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06" y="3308935"/>
            <a:ext cx="760530" cy="578003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E2CAD14-15B8-4CCC-866B-572087C9CDCE}"/>
              </a:ext>
            </a:extLst>
          </p:cNvPr>
          <p:cNvSpPr txBox="1"/>
          <p:nvPr/>
        </p:nvSpPr>
        <p:spPr>
          <a:xfrm>
            <a:off x="379694" y="4276287"/>
            <a:ext cx="1359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Input images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E877A22-05EE-45C7-BDCF-7E81A0441DD7}"/>
              </a:ext>
            </a:extLst>
          </p:cNvPr>
          <p:cNvSpPr/>
          <p:nvPr/>
        </p:nvSpPr>
        <p:spPr>
          <a:xfrm>
            <a:off x="216336" y="3003901"/>
            <a:ext cx="1724535" cy="168343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2C74D5A7-8CC9-45A3-8C48-4983E7FF1EC4}"/>
              </a:ext>
            </a:extLst>
          </p:cNvPr>
          <p:cNvSpPr/>
          <p:nvPr/>
        </p:nvSpPr>
        <p:spPr>
          <a:xfrm>
            <a:off x="3794941" y="1096022"/>
            <a:ext cx="1578728" cy="151559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FCAEE8F-E3B5-44C5-99BB-1BF601BA5338}"/>
              </a:ext>
            </a:extLst>
          </p:cNvPr>
          <p:cNvSpPr txBox="1"/>
          <p:nvPr/>
        </p:nvSpPr>
        <p:spPr>
          <a:xfrm>
            <a:off x="3826005" y="1086588"/>
            <a:ext cx="1451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Main program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CE91640E-FC3D-4C5B-9D8D-BF501B745559}"/>
              </a:ext>
            </a:extLst>
          </p:cNvPr>
          <p:cNvSpPr/>
          <p:nvPr/>
        </p:nvSpPr>
        <p:spPr>
          <a:xfrm>
            <a:off x="3955663" y="1514107"/>
            <a:ext cx="1238235" cy="463712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main.cpp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5AA9FAD9-22B7-4A26-BEAB-8AC83713E4C5}"/>
              </a:ext>
            </a:extLst>
          </p:cNvPr>
          <p:cNvSpPr/>
          <p:nvPr/>
        </p:nvSpPr>
        <p:spPr>
          <a:xfrm>
            <a:off x="3955662" y="2034196"/>
            <a:ext cx="1238235" cy="46371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colorizer.cpp</a:t>
            </a:r>
          </a:p>
        </p:txBody>
      </p:sp>
      <p:pic>
        <p:nvPicPr>
          <p:cNvPr id="46" name="그림 45" descr="나무, 자연, 주위이(가) 표시된 사진&#10;&#10;자동 생성된 설명">
            <a:extLst>
              <a:ext uri="{FF2B5EF4-FFF2-40B4-BE49-F238E27FC236}">
                <a16:creationId xmlns:a16="http://schemas.microsoft.com/office/drawing/2014/main" id="{4FF9269F-E7BA-42AA-8821-165407E970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8101" y="3209574"/>
            <a:ext cx="684064" cy="513048"/>
          </a:xfrm>
          <a:prstGeom prst="rect">
            <a:avLst/>
          </a:prstGeom>
        </p:spPr>
      </p:pic>
      <p:pic>
        <p:nvPicPr>
          <p:cNvPr id="47" name="그림 46" descr="실내, 우묵한그릇, 접시, 식탁용기구이(가) 표시된 사진&#10;&#10;자동 생성된 설명">
            <a:extLst>
              <a:ext uri="{FF2B5EF4-FFF2-40B4-BE49-F238E27FC236}">
                <a16:creationId xmlns:a16="http://schemas.microsoft.com/office/drawing/2014/main" id="{EA720D7F-7BF9-4AE3-8A2D-8015C584F3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3134" y="3768770"/>
            <a:ext cx="529568" cy="527450"/>
          </a:xfrm>
          <a:prstGeom prst="rect">
            <a:avLst/>
          </a:prstGeom>
        </p:spPr>
      </p:pic>
      <p:pic>
        <p:nvPicPr>
          <p:cNvPr id="48" name="그림 47" descr="개, 포유류, 갈색, 닫기이(가) 표시된 사진&#10;&#10;자동 생성된 설명">
            <a:extLst>
              <a:ext uri="{FF2B5EF4-FFF2-40B4-BE49-F238E27FC236}">
                <a16:creationId xmlns:a16="http://schemas.microsoft.com/office/drawing/2014/main" id="{C6151C7E-023D-4BCF-BEE0-FE6884B0F1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7918" y="3158425"/>
            <a:ext cx="684064" cy="519889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D9DE896A-254C-4175-8523-1D23B045231D}"/>
              </a:ext>
            </a:extLst>
          </p:cNvPr>
          <p:cNvSpPr/>
          <p:nvPr/>
        </p:nvSpPr>
        <p:spPr>
          <a:xfrm>
            <a:off x="7393115" y="3033144"/>
            <a:ext cx="1622239" cy="1612567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CB033C8-3B1E-48C6-8B81-217442C8539F}"/>
              </a:ext>
            </a:extLst>
          </p:cNvPr>
          <p:cNvSpPr txBox="1"/>
          <p:nvPr/>
        </p:nvSpPr>
        <p:spPr>
          <a:xfrm>
            <a:off x="7436493" y="4276379"/>
            <a:ext cx="151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Output images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21230524-4217-42D6-88F2-9221EBE3695D}"/>
              </a:ext>
            </a:extLst>
          </p:cNvPr>
          <p:cNvSpPr/>
          <p:nvPr/>
        </p:nvSpPr>
        <p:spPr>
          <a:xfrm>
            <a:off x="3526251" y="4279195"/>
            <a:ext cx="858823" cy="248303"/>
          </a:xfrm>
          <a:prstGeom prst="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net2bin</a:t>
            </a:r>
          </a:p>
        </p:txBody>
      </p:sp>
      <p:sp>
        <p:nvSpPr>
          <p:cNvPr id="52" name="정육면체 51">
            <a:extLst>
              <a:ext uri="{FF2B5EF4-FFF2-40B4-BE49-F238E27FC236}">
                <a16:creationId xmlns:a16="http://schemas.microsoft.com/office/drawing/2014/main" id="{0FBDA416-770E-412D-B9EF-AE1B42A706CA}"/>
              </a:ext>
            </a:extLst>
          </p:cNvPr>
          <p:cNvSpPr/>
          <p:nvPr/>
        </p:nvSpPr>
        <p:spPr>
          <a:xfrm>
            <a:off x="1927244" y="1444165"/>
            <a:ext cx="1102445" cy="826834"/>
          </a:xfrm>
          <a:prstGeom prst="cube">
            <a:avLst>
              <a:gd name="adj" fmla="val 117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</a:t>
            </a:r>
          </a:p>
        </p:txBody>
      </p:sp>
      <p:sp>
        <p:nvSpPr>
          <p:cNvPr id="53" name="정육면체 52">
            <a:extLst>
              <a:ext uri="{FF2B5EF4-FFF2-40B4-BE49-F238E27FC236}">
                <a16:creationId xmlns:a16="http://schemas.microsoft.com/office/drawing/2014/main" id="{FCB86360-710C-46D8-8D3C-A63C0E4A5AED}"/>
              </a:ext>
            </a:extLst>
          </p:cNvPr>
          <p:cNvSpPr/>
          <p:nvPr/>
        </p:nvSpPr>
        <p:spPr>
          <a:xfrm>
            <a:off x="6154836" y="1440401"/>
            <a:ext cx="1102445" cy="826834"/>
          </a:xfrm>
          <a:prstGeom prst="cube">
            <a:avLst>
              <a:gd name="adj" fmla="val 117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</a:t>
            </a:r>
          </a:p>
        </p:txBody>
      </p:sp>
      <p:sp>
        <p:nvSpPr>
          <p:cNvPr id="54" name="정육면체 53">
            <a:extLst>
              <a:ext uri="{FF2B5EF4-FFF2-40B4-BE49-F238E27FC236}">
                <a16:creationId xmlns:a16="http://schemas.microsoft.com/office/drawing/2014/main" id="{0FFA5768-548F-4EC7-A2F4-5FD099076AFE}"/>
              </a:ext>
            </a:extLst>
          </p:cNvPr>
          <p:cNvSpPr/>
          <p:nvPr/>
        </p:nvSpPr>
        <p:spPr>
          <a:xfrm>
            <a:off x="3875661" y="3151454"/>
            <a:ext cx="1102445" cy="826834"/>
          </a:xfrm>
          <a:prstGeom prst="cube">
            <a:avLst>
              <a:gd name="adj" fmla="val 117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</a:t>
            </a:r>
          </a:p>
        </p:txBody>
      </p:sp>
      <p:sp>
        <p:nvSpPr>
          <p:cNvPr id="55" name="정육면체 54">
            <a:extLst>
              <a:ext uri="{FF2B5EF4-FFF2-40B4-BE49-F238E27FC236}">
                <a16:creationId xmlns:a16="http://schemas.microsoft.com/office/drawing/2014/main" id="{AEA8911A-FE8C-445E-B042-6920CAD4AAAE}"/>
              </a:ext>
            </a:extLst>
          </p:cNvPr>
          <p:cNvSpPr/>
          <p:nvPr/>
        </p:nvSpPr>
        <p:spPr>
          <a:xfrm>
            <a:off x="3708102" y="4841047"/>
            <a:ext cx="1440000" cy="1080000"/>
          </a:xfrm>
          <a:prstGeom prst="cube">
            <a:avLst>
              <a:gd name="adj" fmla="val 117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PyTorch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Pre-trained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</a:p>
        </p:txBody>
      </p:sp>
      <p:cxnSp>
        <p:nvCxnSpPr>
          <p:cNvPr id="56" name="연결선: 꺾임 61">
            <a:extLst>
              <a:ext uri="{FF2B5EF4-FFF2-40B4-BE49-F238E27FC236}">
                <a16:creationId xmlns:a16="http://schemas.microsoft.com/office/drawing/2014/main" id="{D9172143-5109-4766-B320-3A13FA72F177}"/>
              </a:ext>
            </a:extLst>
          </p:cNvPr>
          <p:cNvCxnSpPr>
            <a:cxnSpLocks/>
            <a:stCxn id="55" idx="0"/>
            <a:endCxn id="54" idx="3"/>
          </p:cNvCxnSpPr>
          <p:nvPr/>
        </p:nvCxnSpPr>
        <p:spPr>
          <a:xfrm rot="16200000" flipV="1">
            <a:off x="4003539" y="4353131"/>
            <a:ext cx="862759" cy="113074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7AFBF5FF-F3F1-4B15-8174-B5B971357021}"/>
              </a:ext>
            </a:extLst>
          </p:cNvPr>
          <p:cNvSpPr/>
          <p:nvPr/>
        </p:nvSpPr>
        <p:spPr>
          <a:xfrm>
            <a:off x="1078604" y="1616706"/>
            <a:ext cx="858823" cy="248303"/>
          </a:xfrm>
          <a:prstGeom prst="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img2bin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A9108D69-64C9-451A-8201-839AD693939F}"/>
              </a:ext>
            </a:extLst>
          </p:cNvPr>
          <p:cNvSpPr/>
          <p:nvPr/>
        </p:nvSpPr>
        <p:spPr>
          <a:xfrm>
            <a:off x="7359414" y="1513504"/>
            <a:ext cx="858823" cy="248303"/>
          </a:xfrm>
          <a:prstGeom prst="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bin2img</a:t>
            </a:r>
          </a:p>
        </p:txBody>
      </p:sp>
      <p:cxnSp>
        <p:nvCxnSpPr>
          <p:cNvPr id="59" name="연결선: 꺾임 73">
            <a:extLst>
              <a:ext uri="{FF2B5EF4-FFF2-40B4-BE49-F238E27FC236}">
                <a16:creationId xmlns:a16="http://schemas.microsoft.com/office/drawing/2014/main" id="{8B9B590B-1402-45AA-BAB0-863792A489CF}"/>
              </a:ext>
            </a:extLst>
          </p:cNvPr>
          <p:cNvCxnSpPr>
            <a:cxnSpLocks/>
            <a:stCxn id="41" idx="0"/>
            <a:endCxn id="52" idx="2"/>
          </p:cNvCxnSpPr>
          <p:nvPr/>
        </p:nvCxnSpPr>
        <p:spPr>
          <a:xfrm rot="5400000" flipH="1" flipV="1">
            <a:off x="954016" y="2030673"/>
            <a:ext cx="1097817" cy="848640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연결선: 꺾임 76">
            <a:extLst>
              <a:ext uri="{FF2B5EF4-FFF2-40B4-BE49-F238E27FC236}">
                <a16:creationId xmlns:a16="http://schemas.microsoft.com/office/drawing/2014/main" id="{112F30A2-71FC-4B0D-9A54-FD18CD16761E}"/>
              </a:ext>
            </a:extLst>
          </p:cNvPr>
          <p:cNvCxnSpPr>
            <a:cxnSpLocks/>
            <a:stCxn id="53" idx="5"/>
            <a:endCxn id="49" idx="0"/>
          </p:cNvCxnSpPr>
          <p:nvPr/>
        </p:nvCxnSpPr>
        <p:spPr>
          <a:xfrm>
            <a:off x="7257281" y="1805316"/>
            <a:ext cx="946954" cy="122782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연결선: 꺾임 81">
            <a:extLst>
              <a:ext uri="{FF2B5EF4-FFF2-40B4-BE49-F238E27FC236}">
                <a16:creationId xmlns:a16="http://schemas.microsoft.com/office/drawing/2014/main" id="{22A887A5-220F-4967-B6BD-70281D0E2C14}"/>
              </a:ext>
            </a:extLst>
          </p:cNvPr>
          <p:cNvCxnSpPr>
            <a:cxnSpLocks/>
            <a:stCxn id="52" idx="5"/>
            <a:endCxn id="42" idx="1"/>
          </p:cNvCxnSpPr>
          <p:nvPr/>
        </p:nvCxnSpPr>
        <p:spPr>
          <a:xfrm>
            <a:off x="3029689" y="1809080"/>
            <a:ext cx="765252" cy="4473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연결선: 꺾임 84">
            <a:extLst>
              <a:ext uri="{FF2B5EF4-FFF2-40B4-BE49-F238E27FC236}">
                <a16:creationId xmlns:a16="http://schemas.microsoft.com/office/drawing/2014/main" id="{EB1BC7F0-18CC-4D2E-9662-C6F8BFBB3495}"/>
              </a:ext>
            </a:extLst>
          </p:cNvPr>
          <p:cNvCxnSpPr>
            <a:cxnSpLocks/>
            <a:stCxn id="42" idx="3"/>
            <a:endCxn id="53" idx="2"/>
          </p:cNvCxnSpPr>
          <p:nvPr/>
        </p:nvCxnSpPr>
        <p:spPr>
          <a:xfrm>
            <a:off x="5373669" y="1853818"/>
            <a:ext cx="781167" cy="4850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연결선: 꺾임 89">
            <a:extLst>
              <a:ext uri="{FF2B5EF4-FFF2-40B4-BE49-F238E27FC236}">
                <a16:creationId xmlns:a16="http://schemas.microsoft.com/office/drawing/2014/main" id="{CFB92315-B9E3-4BC3-933E-419AC75A3E3E}"/>
              </a:ext>
            </a:extLst>
          </p:cNvPr>
          <p:cNvCxnSpPr>
            <a:cxnSpLocks/>
            <a:stCxn id="54" idx="0"/>
            <a:endCxn id="42" idx="2"/>
          </p:cNvCxnSpPr>
          <p:nvPr/>
        </p:nvCxnSpPr>
        <p:spPr>
          <a:xfrm rot="5400000" flipH="1" flipV="1">
            <a:off x="4259925" y="2827075"/>
            <a:ext cx="539840" cy="10891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연결선: 꺾임 130">
            <a:extLst>
              <a:ext uri="{FF2B5EF4-FFF2-40B4-BE49-F238E27FC236}">
                <a16:creationId xmlns:a16="http://schemas.microsoft.com/office/drawing/2014/main" id="{53095F16-DA64-43D2-A69E-29208D4E746D}"/>
              </a:ext>
            </a:extLst>
          </p:cNvPr>
          <p:cNvCxnSpPr>
            <a:cxnSpLocks/>
            <a:stCxn id="41" idx="2"/>
            <a:endCxn id="55" idx="2"/>
          </p:cNvCxnSpPr>
          <p:nvPr/>
        </p:nvCxnSpPr>
        <p:spPr>
          <a:xfrm rot="16200000" flipH="1">
            <a:off x="2014821" y="3751118"/>
            <a:ext cx="757065" cy="262949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연결선: 꺾임 133">
            <a:extLst>
              <a:ext uri="{FF2B5EF4-FFF2-40B4-BE49-F238E27FC236}">
                <a16:creationId xmlns:a16="http://schemas.microsoft.com/office/drawing/2014/main" id="{43FE8009-35F3-47CB-B8D6-7709D1CB0B21}"/>
              </a:ext>
            </a:extLst>
          </p:cNvPr>
          <p:cNvCxnSpPr>
            <a:cxnSpLocks/>
            <a:stCxn id="66" idx="0"/>
            <a:endCxn id="53" idx="3"/>
          </p:cNvCxnSpPr>
          <p:nvPr/>
        </p:nvCxnSpPr>
        <p:spPr>
          <a:xfrm rot="16200000" flipV="1">
            <a:off x="5385554" y="3539238"/>
            <a:ext cx="2700395" cy="15638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정육면체 65">
            <a:extLst>
              <a:ext uri="{FF2B5EF4-FFF2-40B4-BE49-F238E27FC236}">
                <a16:creationId xmlns:a16="http://schemas.microsoft.com/office/drawing/2014/main" id="{FFF0DFB5-75C9-4F97-A808-035485B48A09}"/>
              </a:ext>
            </a:extLst>
          </p:cNvPr>
          <p:cNvSpPr/>
          <p:nvPr/>
        </p:nvSpPr>
        <p:spPr>
          <a:xfrm>
            <a:off x="6214220" y="4967630"/>
            <a:ext cx="1102445" cy="826834"/>
          </a:xfrm>
          <a:prstGeom prst="cube">
            <a:avLst>
              <a:gd name="adj" fmla="val 117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</a:t>
            </a:r>
          </a:p>
        </p:txBody>
      </p:sp>
      <p:cxnSp>
        <p:nvCxnSpPr>
          <p:cNvPr id="67" name="연결선: 꺾임 138">
            <a:extLst>
              <a:ext uri="{FF2B5EF4-FFF2-40B4-BE49-F238E27FC236}">
                <a16:creationId xmlns:a16="http://schemas.microsoft.com/office/drawing/2014/main" id="{7CB008DC-8C52-4E6F-B352-DF8FD72FEB0A}"/>
              </a:ext>
            </a:extLst>
          </p:cNvPr>
          <p:cNvCxnSpPr>
            <a:cxnSpLocks/>
            <a:stCxn id="55" idx="5"/>
            <a:endCxn id="66" idx="2"/>
          </p:cNvCxnSpPr>
          <p:nvPr/>
        </p:nvCxnSpPr>
        <p:spPr>
          <a:xfrm>
            <a:off x="5148102" y="5317694"/>
            <a:ext cx="1066118" cy="11185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38269BDD-79D0-4488-990F-3AEAF98CDDF2}"/>
              </a:ext>
            </a:extLst>
          </p:cNvPr>
          <p:cNvSpPr/>
          <p:nvPr/>
        </p:nvSpPr>
        <p:spPr>
          <a:xfrm>
            <a:off x="5251749" y="5435713"/>
            <a:ext cx="858823" cy="248303"/>
          </a:xfrm>
          <a:prstGeom prst="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genans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474ED31F-4815-45E2-862D-13A2D44AFFD4}"/>
              </a:ext>
            </a:extLst>
          </p:cNvPr>
          <p:cNvSpPr/>
          <p:nvPr/>
        </p:nvSpPr>
        <p:spPr>
          <a:xfrm>
            <a:off x="5792649" y="3466098"/>
            <a:ext cx="983676" cy="248303"/>
          </a:xfrm>
          <a:prstGeom prst="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compbin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179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목표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colorizer.cpp </a:t>
            </a:r>
            <a:r>
              <a:rPr lang="ko-KR" altLang="en-US" dirty="0"/>
              <a:t>를 병렬화 하여 빠르게 하는 것</a:t>
            </a:r>
            <a:endParaRPr lang="en-US" altLang="ko-KR" dirty="0"/>
          </a:p>
          <a:p>
            <a:r>
              <a:rPr lang="ko-KR" altLang="en-US" sz="1800" dirty="0"/>
              <a:t>계산 노드 </a:t>
            </a:r>
            <a:r>
              <a:rPr lang="en-US" altLang="ko-KR" sz="1800" dirty="0"/>
              <a:t>3~4</a:t>
            </a:r>
            <a:r>
              <a:rPr lang="ko-KR" altLang="en-US" sz="1800" dirty="0"/>
              <a:t>개의 자원 모두 사용 </a:t>
            </a:r>
            <a:r>
              <a:rPr lang="en-US" altLang="ko-KR" sz="1800" dirty="0"/>
              <a:t>(CPUs + 12~16 GPUs)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2947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뼈대 코드 구조</a:t>
            </a:r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0AB51D73-F8AC-4A74-9CDF-26185F525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Consolas" panose="020B0609020204030204" pitchFamily="49" charset="0"/>
              </a:rPr>
              <a:t>seq/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timer.cpp, </a:t>
            </a:r>
            <a:r>
              <a:rPr lang="en-US" dirty="0" err="1">
                <a:latin typeface="Consolas" panose="020B0609020204030204" pitchFamily="49" charset="0"/>
              </a:rPr>
              <a:t>timer.h</a:t>
            </a:r>
            <a:r>
              <a:rPr lang="en-US" dirty="0">
                <a:latin typeface="Consolas" panose="020B0609020204030204" pitchFamily="49" charset="0"/>
              </a:rPr>
              <a:t>, util.cpp, </a:t>
            </a:r>
            <a:r>
              <a:rPr lang="en-US" dirty="0" err="1">
                <a:latin typeface="Consolas" panose="020B0609020204030204" pitchFamily="49" charset="0"/>
              </a:rPr>
              <a:t>util.h</a:t>
            </a:r>
            <a:r>
              <a:rPr lang="en-US" dirty="0">
                <a:latin typeface="Consolas" panose="020B0609020204030204" pitchFamily="49" charset="0"/>
              </a:rPr>
              <a:t>, main.cpp: </a:t>
            </a:r>
            <a:r>
              <a:rPr lang="ko-KR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수정 불가능</a:t>
            </a:r>
            <a:endParaRPr lang="en-US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lvl="1"/>
            <a:r>
              <a:rPr lang="en-US" b="1" dirty="0">
                <a:latin typeface="Consolas" panose="020B0609020204030204" pitchFamily="49" charset="0"/>
              </a:rPr>
              <a:t>colorizer.cpp, </a:t>
            </a:r>
            <a:r>
              <a:rPr lang="en-US" b="1" dirty="0" err="1">
                <a:latin typeface="Consolas" panose="020B0609020204030204" pitchFamily="49" charset="0"/>
              </a:rPr>
              <a:t>colorizer.h</a:t>
            </a:r>
            <a:r>
              <a:rPr lang="en-US" b="1" dirty="0">
                <a:latin typeface="Consolas" panose="020B0609020204030204" pitchFamily="49" charset="0"/>
              </a:rPr>
              <a:t>: </a:t>
            </a:r>
            <a:r>
              <a:rPr lang="ko-KR" altLang="en-US" b="1" dirty="0"/>
              <a:t>병렬화 대상</a:t>
            </a:r>
            <a:endParaRPr lang="en-US" dirty="0"/>
          </a:p>
          <a:p>
            <a:pPr lvl="1"/>
            <a:r>
              <a:rPr lang="en-US" b="1" dirty="0" err="1">
                <a:latin typeface="Consolas" panose="020B0609020204030204" pitchFamily="49" charset="0"/>
              </a:rPr>
              <a:t>Makefile</a:t>
            </a:r>
            <a:r>
              <a:rPr lang="en-US" b="1" dirty="0">
                <a:latin typeface="Consolas" panose="020B0609020204030204" pitchFamily="49" charset="0"/>
              </a:rPr>
              <a:t>, run.sh</a:t>
            </a:r>
            <a:r>
              <a:rPr lang="en-US" b="1" dirty="0"/>
              <a:t>: </a:t>
            </a:r>
            <a:r>
              <a:rPr lang="ko-KR" altLang="en-US" b="1" dirty="0"/>
              <a:t>적절하게 수정해서 사용</a:t>
            </a:r>
            <a:endParaRPr lang="en-US" b="1" dirty="0"/>
          </a:p>
          <a:p>
            <a:r>
              <a:rPr lang="en-US" dirty="0">
                <a:latin typeface="Consolas" panose="020B0609020204030204" pitchFamily="49" charset="0"/>
              </a:rPr>
              <a:t>common/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bins/: </a:t>
            </a:r>
            <a:r>
              <a:rPr lang="ko-KR" altLang="en-US" dirty="0">
                <a:latin typeface="Consolas" panose="020B0609020204030204" pitchFamily="49" charset="0"/>
              </a:rPr>
              <a:t>예제 입력 및 출력 데이터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</a:rPr>
              <a:t>bin2img, </a:t>
            </a:r>
            <a:r>
              <a:rPr lang="en-US" dirty="0" err="1">
                <a:latin typeface="Consolas" panose="020B0609020204030204" pitchFamily="49" charset="0"/>
              </a:rPr>
              <a:t>compbin</a:t>
            </a:r>
            <a:r>
              <a:rPr lang="en-US" dirty="0">
                <a:latin typeface="Consolas" panose="020B0609020204030204" pitchFamily="49" charset="0"/>
              </a:rPr>
              <a:t>, img2bin:</a:t>
            </a:r>
            <a:r>
              <a:rPr lang="en-US" dirty="0"/>
              <a:t> </a:t>
            </a:r>
            <a:r>
              <a:rPr lang="ko-KR" altLang="en-US" dirty="0"/>
              <a:t>보조 프로그램</a:t>
            </a:r>
            <a:endParaRPr lang="en-US" dirty="0"/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imgs</a:t>
            </a:r>
            <a:r>
              <a:rPr lang="en-US" dirty="0">
                <a:latin typeface="Consolas" panose="020B0609020204030204" pitchFamily="49" charset="0"/>
              </a:rPr>
              <a:t>:</a:t>
            </a:r>
            <a:r>
              <a:rPr lang="en-US" dirty="0"/>
              <a:t> </a:t>
            </a:r>
            <a:r>
              <a:rPr lang="ko-KR" altLang="en-US" dirty="0"/>
              <a:t>이미지 예제</a:t>
            </a:r>
            <a:endParaRPr lang="en-US" dirty="0"/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network.bin</a:t>
            </a:r>
            <a:r>
              <a:rPr lang="en-US" dirty="0">
                <a:latin typeface="Consolas" panose="020B0609020204030204" pitchFamily="49" charset="0"/>
              </a:rPr>
              <a:t>:</a:t>
            </a:r>
            <a:r>
              <a:rPr lang="en-US" dirty="0"/>
              <a:t> Pre-trained network binary</a:t>
            </a:r>
          </a:p>
          <a:p>
            <a:r>
              <a:rPr lang="en-US" dirty="0" err="1">
                <a:latin typeface="Consolas" panose="020B0609020204030204" pitchFamily="49" charset="0"/>
              </a:rPr>
              <a:t>misc</a:t>
            </a:r>
            <a:r>
              <a:rPr lang="en-US" dirty="0">
                <a:latin typeface="Consolas" panose="020B0609020204030204" pitchFamily="49" charset="0"/>
              </a:rPr>
              <a:t>/</a:t>
            </a:r>
            <a:r>
              <a:rPr lang="en-US" dirty="0"/>
              <a:t> (optional; </a:t>
            </a:r>
            <a:r>
              <a:rPr lang="en-US" dirty="0" err="1"/>
              <a:t>PyTorch</a:t>
            </a:r>
            <a:r>
              <a:rPr lang="en-US" dirty="0"/>
              <a:t> required)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genans</a:t>
            </a:r>
            <a:r>
              <a:rPr lang="en-US" dirty="0">
                <a:latin typeface="Consolas" panose="020B0609020204030204" pitchFamily="49" charset="0"/>
              </a:rPr>
              <a:t>, net2bin: </a:t>
            </a:r>
            <a:r>
              <a:rPr lang="ko-KR" altLang="en-US" dirty="0"/>
              <a:t>보조 프로그램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03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Makefile</a:t>
            </a:r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DEF43728-70BB-4E6C-B1BF-61843B65C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자유롭게 수정 가능</a:t>
            </a:r>
            <a:endParaRPr lang="en-US" altLang="ko-KR" sz="1800" dirty="0"/>
          </a:p>
          <a:p>
            <a:r>
              <a:rPr lang="en-US" sz="1800" b="1" dirty="0">
                <a:solidFill>
                  <a:srgbClr val="FF0000"/>
                </a:solidFill>
              </a:rPr>
              <a:t>MPI</a:t>
            </a:r>
            <a:r>
              <a:rPr lang="ko-KR" altLang="en-US" sz="1800" b="1" dirty="0">
                <a:solidFill>
                  <a:srgbClr val="FF0000"/>
                </a:solidFill>
              </a:rPr>
              <a:t>를 사용하고자 하는 경우 </a:t>
            </a:r>
            <a:r>
              <a:rPr lang="en-US" altLang="ko-KR" sz="1800" b="1" dirty="0">
                <a:solidFill>
                  <a:srgbClr val="FF0000"/>
                </a:solidFill>
              </a:rPr>
              <a:t>CXXFLAGS</a:t>
            </a:r>
            <a:r>
              <a:rPr lang="ko-KR" altLang="en-US" sz="1800" b="1" dirty="0">
                <a:solidFill>
                  <a:srgbClr val="FF0000"/>
                </a:solidFill>
              </a:rPr>
              <a:t>에 </a:t>
            </a:r>
            <a:r>
              <a:rPr lang="en-US" altLang="ko-KR" sz="1800" b="1" dirty="0">
                <a:solidFill>
                  <a:srgbClr val="FF0000"/>
                </a:solidFill>
              </a:rPr>
              <a:t>-DUSE_MPI</a:t>
            </a:r>
            <a:r>
              <a:rPr lang="ko-KR" altLang="en-US" sz="1800" b="1" dirty="0">
                <a:solidFill>
                  <a:srgbClr val="FF0000"/>
                </a:solidFill>
              </a:rPr>
              <a:t>를 추가하여야 </a:t>
            </a:r>
            <a:r>
              <a:rPr lang="en-US" altLang="ko-KR" sz="1800" b="1" dirty="0">
                <a:solidFill>
                  <a:srgbClr val="FF0000"/>
                </a:solidFill>
              </a:rPr>
              <a:t>main.cpp</a:t>
            </a:r>
            <a:r>
              <a:rPr lang="ko-KR" altLang="en-US" sz="1800" b="1" dirty="0">
                <a:solidFill>
                  <a:srgbClr val="FF0000"/>
                </a:solidFill>
              </a:rPr>
              <a:t>가 올바르게 동작함</a:t>
            </a:r>
            <a:endParaRPr lang="en-US" sz="1800" b="1" dirty="0">
              <a:solidFill>
                <a:srgbClr val="FF0000"/>
              </a:solidFill>
            </a:endParaRPr>
          </a:p>
          <a:p>
            <a:r>
              <a:rPr lang="en-US" sz="1800" dirty="0"/>
              <a:t>make </a:t>
            </a:r>
            <a:r>
              <a:rPr lang="ko-KR" altLang="en-US" sz="1800" dirty="0"/>
              <a:t>로 컴파일이 되어야 함</a:t>
            </a:r>
            <a:endParaRPr lang="en-US" altLang="ko-KR" sz="1800" dirty="0"/>
          </a:p>
          <a:p>
            <a:r>
              <a:rPr lang="en-US" sz="1800" dirty="0"/>
              <a:t>make run</a:t>
            </a:r>
            <a:r>
              <a:rPr lang="ko-KR" altLang="en-US" sz="1800" dirty="0"/>
              <a:t> 으로 실행이 되어야 함</a:t>
            </a:r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2342657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colorizer.cpp</a:t>
            </a:r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83648FAF-9990-4AA0-84E3-D0EA45BEB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en-US" dirty="0" err="1">
                <a:latin typeface="Consolas" panose="020B0609020204030204" pitchFamily="49" charset="0"/>
              </a:rPr>
              <a:t>ColorizerInit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ko-KR" altLang="en-US" dirty="0"/>
              <a:t>초기화 작업 구현</a:t>
            </a:r>
            <a:endParaRPr lang="en-US" altLang="ko-KR" dirty="0"/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mat_mul_init</a:t>
            </a:r>
            <a:r>
              <a:rPr lang="ko-KR" altLang="en-US" dirty="0"/>
              <a:t>을 생각하면 됨</a:t>
            </a:r>
            <a:endParaRPr lang="en-US" altLang="ko-KR" dirty="0"/>
          </a:p>
          <a:p>
            <a:pPr lvl="1"/>
            <a:r>
              <a:rPr lang="ko-KR" altLang="en-US" dirty="0"/>
              <a:t>시간 측정에 들어가지 않음</a:t>
            </a:r>
            <a:endParaRPr lang="en-US" altLang="ko-KR" dirty="0"/>
          </a:p>
          <a:p>
            <a:r>
              <a:rPr lang="en-US" dirty="0" err="1">
                <a:latin typeface="Consolas" panose="020B0609020204030204" pitchFamily="49" charset="0"/>
              </a:rPr>
              <a:t>ColorizerFinalize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ko-KR" altLang="en-US" dirty="0"/>
              <a:t>마무리 작업 구현</a:t>
            </a:r>
            <a:endParaRPr lang="en-US" altLang="ko-KR" dirty="0"/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mat_mul_finalize</a:t>
            </a:r>
            <a:r>
              <a:rPr lang="ko-KR" altLang="en-US" dirty="0"/>
              <a:t>를 생각하면 됨</a:t>
            </a:r>
            <a:endParaRPr lang="en-US" altLang="ko-KR" dirty="0"/>
          </a:p>
          <a:p>
            <a:pPr lvl="1"/>
            <a:r>
              <a:rPr lang="ko-KR" altLang="en-US" dirty="0"/>
              <a:t>시간 측정에 들어가지 않음</a:t>
            </a:r>
            <a:endParaRPr lang="en-US" altLang="ko-KR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901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colorizer.cpp - Colorize</a:t>
            </a:r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21D4A922-B626-463F-8CA7-8D745863B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en-US" sz="1600" dirty="0">
                <a:latin typeface="Consolas" panose="020B0609020204030204" pitchFamily="49" charset="0"/>
              </a:rPr>
              <a:t>void Colorizer(</a:t>
            </a:r>
            <a:r>
              <a:rPr lang="en-US" sz="1600" b="1" dirty="0">
                <a:latin typeface="Consolas" panose="020B0609020204030204" pitchFamily="49" charset="0"/>
              </a:rPr>
              <a:t>float* input</a:t>
            </a:r>
            <a:r>
              <a:rPr lang="en-US" sz="1600" dirty="0">
                <a:latin typeface="Consolas" panose="020B0609020204030204" pitchFamily="49" charset="0"/>
              </a:rPr>
              <a:t>, float* network, float* output, </a:t>
            </a:r>
            <a:r>
              <a:rPr lang="en-US" sz="1600" b="1" dirty="0">
                <a:latin typeface="Consolas" panose="020B0609020204030204" pitchFamily="49" charset="0"/>
              </a:rPr>
              <a:t>int N</a:t>
            </a:r>
            <a:r>
              <a:rPr lang="en-US" sz="1600" dirty="0">
                <a:latin typeface="Consolas" panose="020B0609020204030204" pitchFamily="49" charset="0"/>
              </a:rPr>
              <a:t>)</a:t>
            </a:r>
          </a:p>
          <a:p>
            <a:pPr lvl="1"/>
            <a:r>
              <a:rPr lang="en-US" sz="1400"/>
              <a:t>N: </a:t>
            </a:r>
            <a:r>
              <a:rPr lang="ko-KR" altLang="en-US" sz="1400" dirty="0"/>
              <a:t>이미지 개수</a:t>
            </a:r>
            <a:endParaRPr lang="en-US" altLang="ko-KR" sz="1400" dirty="0"/>
          </a:p>
          <a:p>
            <a:pPr lvl="1"/>
            <a:r>
              <a:rPr lang="en-US" sz="1400"/>
              <a:t>input: </a:t>
            </a:r>
            <a:r>
              <a:rPr lang="ko-KR" altLang="en-US" sz="1400" dirty="0"/>
              <a:t>입력 이미지 데이터</a:t>
            </a:r>
            <a:endParaRPr lang="en-US" altLang="ko-KR" sz="1400" dirty="0"/>
          </a:p>
          <a:p>
            <a:pPr lvl="2"/>
            <a:r>
              <a:rPr lang="ko-KR" altLang="en-US" sz="1200" dirty="0"/>
              <a:t>크기 </a:t>
            </a:r>
            <a:r>
              <a:rPr lang="en-US" altLang="ko-KR" sz="1200" dirty="0"/>
              <a:t>: N * 256 * 256</a:t>
            </a:r>
            <a:endParaRPr lang="en-US" sz="12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9FF2CE7-6D2F-41AD-988F-D67E13FBF88E}"/>
              </a:ext>
            </a:extLst>
          </p:cNvPr>
          <p:cNvSpPr/>
          <p:nvPr/>
        </p:nvSpPr>
        <p:spPr>
          <a:xfrm>
            <a:off x="867797" y="4048915"/>
            <a:ext cx="2367458" cy="360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오른쪽 중괄호 5">
            <a:extLst>
              <a:ext uri="{FF2B5EF4-FFF2-40B4-BE49-F238E27FC236}">
                <a16:creationId xmlns:a16="http://schemas.microsoft.com/office/drawing/2014/main" id="{979AA9B0-F127-4457-B227-7D093168C2AC}"/>
              </a:ext>
            </a:extLst>
          </p:cNvPr>
          <p:cNvSpPr/>
          <p:nvPr/>
        </p:nvSpPr>
        <p:spPr>
          <a:xfrm rot="16200000" flipV="1">
            <a:off x="1938690" y="2741044"/>
            <a:ext cx="225672" cy="2367458"/>
          </a:xfrm>
          <a:prstGeom prst="rightBrace">
            <a:avLst>
              <a:gd name="adj1" fmla="val 49358"/>
              <a:gd name="adj2" fmla="val 50000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264FA5-4126-4B28-AF3E-BF04740BB02A}"/>
              </a:ext>
            </a:extLst>
          </p:cNvPr>
          <p:cNvSpPr txBox="1"/>
          <p:nvPr/>
        </p:nvSpPr>
        <p:spPr>
          <a:xfrm>
            <a:off x="1307572" y="3460769"/>
            <a:ext cx="1487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/>
              <a:t>첫번째 이미지</a:t>
            </a:r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AAB2A5-DAF3-4B22-AFEF-03328DFB1EDE}"/>
              </a:ext>
            </a:extLst>
          </p:cNvPr>
          <p:cNvSpPr txBox="1"/>
          <p:nvPr/>
        </p:nvSpPr>
        <p:spPr>
          <a:xfrm>
            <a:off x="7975429" y="3988082"/>
            <a:ext cx="338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...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F75392D-6CA0-4810-A1C9-483294B5DFDE}"/>
              </a:ext>
            </a:extLst>
          </p:cNvPr>
          <p:cNvSpPr/>
          <p:nvPr/>
        </p:nvSpPr>
        <p:spPr>
          <a:xfrm>
            <a:off x="3235255" y="4048915"/>
            <a:ext cx="2367458" cy="360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2FB5E38-2086-4AB3-8AC0-D81B97F6ADE1}"/>
              </a:ext>
            </a:extLst>
          </p:cNvPr>
          <p:cNvSpPr/>
          <p:nvPr/>
        </p:nvSpPr>
        <p:spPr>
          <a:xfrm>
            <a:off x="5607971" y="4048915"/>
            <a:ext cx="2367458" cy="360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오른쪽 중괄호 10">
            <a:extLst>
              <a:ext uri="{FF2B5EF4-FFF2-40B4-BE49-F238E27FC236}">
                <a16:creationId xmlns:a16="http://schemas.microsoft.com/office/drawing/2014/main" id="{011AEB4F-5FB9-4245-95A4-44C7F852516E}"/>
              </a:ext>
            </a:extLst>
          </p:cNvPr>
          <p:cNvSpPr/>
          <p:nvPr/>
        </p:nvSpPr>
        <p:spPr>
          <a:xfrm rot="16200000" flipV="1">
            <a:off x="4311406" y="2733139"/>
            <a:ext cx="225672" cy="2367458"/>
          </a:xfrm>
          <a:prstGeom prst="rightBrace">
            <a:avLst>
              <a:gd name="adj1" fmla="val 49358"/>
              <a:gd name="adj2" fmla="val 50000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4EA21E-C8D8-418B-86F4-D28A9FBD4808}"/>
              </a:ext>
            </a:extLst>
          </p:cNvPr>
          <p:cNvSpPr txBox="1"/>
          <p:nvPr/>
        </p:nvSpPr>
        <p:spPr>
          <a:xfrm>
            <a:off x="3693112" y="3452864"/>
            <a:ext cx="1462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/>
              <a:t>두번째 이미지</a:t>
            </a:r>
            <a:endParaRPr lang="en-US" sz="1600" dirty="0"/>
          </a:p>
        </p:txBody>
      </p:sp>
      <p:sp>
        <p:nvSpPr>
          <p:cNvPr id="13" name="오른쪽 중괄호 12">
            <a:extLst>
              <a:ext uri="{FF2B5EF4-FFF2-40B4-BE49-F238E27FC236}">
                <a16:creationId xmlns:a16="http://schemas.microsoft.com/office/drawing/2014/main" id="{01D3CB90-0D85-40FD-997D-2644CE901A29}"/>
              </a:ext>
            </a:extLst>
          </p:cNvPr>
          <p:cNvSpPr/>
          <p:nvPr/>
        </p:nvSpPr>
        <p:spPr>
          <a:xfrm rot="16200000" flipV="1">
            <a:off x="6692021" y="2741044"/>
            <a:ext cx="225672" cy="2367458"/>
          </a:xfrm>
          <a:prstGeom prst="rightBrace">
            <a:avLst>
              <a:gd name="adj1" fmla="val 49358"/>
              <a:gd name="adj2" fmla="val 50000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6A4CA1-A4F7-4FFF-A4B2-8EFAB5874031}"/>
              </a:ext>
            </a:extLst>
          </p:cNvPr>
          <p:cNvSpPr txBox="1"/>
          <p:nvPr/>
        </p:nvSpPr>
        <p:spPr>
          <a:xfrm>
            <a:off x="6073727" y="3460769"/>
            <a:ext cx="1462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/>
              <a:t>세번째 이미지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7408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colorizer.cpp - Colorize</a:t>
            </a:r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21D4A922-B626-463F-8CA7-8D745863B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en-US" sz="1600" dirty="0">
                <a:latin typeface="Consolas" panose="020B0609020204030204" pitchFamily="49" charset="0"/>
              </a:rPr>
              <a:t>void Colorizer(float* input, </a:t>
            </a:r>
            <a:r>
              <a:rPr lang="en-US" sz="1600" b="1" dirty="0">
                <a:latin typeface="Consolas" panose="020B0609020204030204" pitchFamily="49" charset="0"/>
              </a:rPr>
              <a:t>float* network, </a:t>
            </a:r>
            <a:r>
              <a:rPr lang="en-US" sz="1600" dirty="0">
                <a:latin typeface="Consolas" panose="020B0609020204030204" pitchFamily="49" charset="0"/>
              </a:rPr>
              <a:t>float* output, int N)</a:t>
            </a:r>
          </a:p>
          <a:p>
            <a:pPr lvl="1"/>
            <a:r>
              <a:rPr lang="en-US" altLang="ko-KR" sz="1400"/>
              <a:t>network : </a:t>
            </a:r>
            <a:r>
              <a:rPr lang="ko-KR" altLang="en-US" sz="1400"/>
              <a:t>네트워크 파라미터 데이터</a:t>
            </a:r>
            <a:endParaRPr lang="en-US" altLang="ko-KR" sz="1400"/>
          </a:p>
          <a:p>
            <a:pPr lvl="2"/>
            <a:r>
              <a:rPr lang="ko-KR" altLang="en-US" sz="1200"/>
              <a:t>포인터 연산을 이용하여 각 레이어의 파라미터로 분리</a:t>
            </a:r>
            <a:endParaRPr lang="en-US" altLang="ko-KR" sz="1200"/>
          </a:p>
          <a:p>
            <a:pPr lvl="2"/>
            <a:r>
              <a:rPr lang="ko-KR" altLang="en-US" sz="1200"/>
              <a:t>각 파라미터의 순서와 크기는 코드 참고</a:t>
            </a:r>
            <a:endParaRPr lang="en-US" altLang="ko-KR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BAAB2A5-DAF3-4B22-AFEF-03328DFB1EDE}"/>
              </a:ext>
            </a:extLst>
          </p:cNvPr>
          <p:cNvSpPr txBox="1"/>
          <p:nvPr/>
        </p:nvSpPr>
        <p:spPr>
          <a:xfrm>
            <a:off x="8039720" y="4259848"/>
            <a:ext cx="357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B62131F-706C-4817-990C-802C6586294C}"/>
              </a:ext>
            </a:extLst>
          </p:cNvPr>
          <p:cNvSpPr/>
          <p:nvPr/>
        </p:nvSpPr>
        <p:spPr>
          <a:xfrm>
            <a:off x="751157" y="4286503"/>
            <a:ext cx="890900" cy="3236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B43933C2-C5AB-4817-808D-EE5FA9D61241}"/>
              </a:ext>
            </a:extLst>
          </p:cNvPr>
          <p:cNvCxnSpPr>
            <a:cxnSpLocks/>
          </p:cNvCxnSpPr>
          <p:nvPr/>
        </p:nvCxnSpPr>
        <p:spPr>
          <a:xfrm flipV="1">
            <a:off x="1196607" y="4629180"/>
            <a:ext cx="0" cy="23617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47FA520-9B57-463C-8B82-8387D71BCE92}"/>
              </a:ext>
            </a:extLst>
          </p:cNvPr>
          <p:cNvSpPr/>
          <p:nvPr/>
        </p:nvSpPr>
        <p:spPr>
          <a:xfrm>
            <a:off x="688636" y="4955039"/>
            <a:ext cx="1015942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model1_0_</a:t>
            </a:r>
          </a:p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{64, 1, 3, 3}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BB5887B-7AAC-44FE-ABDB-CFD6C76BE9CC}"/>
              </a:ext>
            </a:extLst>
          </p:cNvPr>
          <p:cNvSpPr/>
          <p:nvPr/>
        </p:nvSpPr>
        <p:spPr>
          <a:xfrm>
            <a:off x="1642057" y="4286503"/>
            <a:ext cx="890900" cy="3236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B2147AB5-F477-4FB5-96DC-3161337F968E}"/>
              </a:ext>
            </a:extLst>
          </p:cNvPr>
          <p:cNvSpPr/>
          <p:nvPr/>
        </p:nvSpPr>
        <p:spPr>
          <a:xfrm>
            <a:off x="2532957" y="4286503"/>
            <a:ext cx="890900" cy="3236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0013BF28-2E4D-4F3E-8894-F4CC344EB0F8}"/>
              </a:ext>
            </a:extLst>
          </p:cNvPr>
          <p:cNvSpPr/>
          <p:nvPr/>
        </p:nvSpPr>
        <p:spPr>
          <a:xfrm>
            <a:off x="3423857" y="4286503"/>
            <a:ext cx="890900" cy="3236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C86211EE-5835-49A2-B071-0A038ED7506E}"/>
              </a:ext>
            </a:extLst>
          </p:cNvPr>
          <p:cNvSpPr/>
          <p:nvPr/>
        </p:nvSpPr>
        <p:spPr>
          <a:xfrm>
            <a:off x="4304036" y="4286503"/>
            <a:ext cx="890900" cy="3236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73D1B8B-6EDC-44A4-8D56-D348654FC732}"/>
              </a:ext>
            </a:extLst>
          </p:cNvPr>
          <p:cNvSpPr/>
          <p:nvPr/>
        </p:nvSpPr>
        <p:spPr>
          <a:xfrm>
            <a:off x="5194936" y="4286503"/>
            <a:ext cx="890900" cy="3236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6C832EE-2FB5-4B72-943B-851610ED3451}"/>
              </a:ext>
            </a:extLst>
          </p:cNvPr>
          <p:cNvSpPr/>
          <p:nvPr/>
        </p:nvSpPr>
        <p:spPr>
          <a:xfrm>
            <a:off x="6085836" y="4286503"/>
            <a:ext cx="890900" cy="3236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C90CBF4F-0D16-43DA-A0CD-70FFC88C3435}"/>
              </a:ext>
            </a:extLst>
          </p:cNvPr>
          <p:cNvSpPr/>
          <p:nvPr/>
        </p:nvSpPr>
        <p:spPr>
          <a:xfrm>
            <a:off x="6976736" y="4286503"/>
            <a:ext cx="890900" cy="3236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4E65DFCF-748C-402E-95D0-E900B1A08E26}"/>
              </a:ext>
            </a:extLst>
          </p:cNvPr>
          <p:cNvSpPr/>
          <p:nvPr/>
        </p:nvSpPr>
        <p:spPr>
          <a:xfrm>
            <a:off x="1579536" y="3387873"/>
            <a:ext cx="1015942" cy="5353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model1_0_</a:t>
            </a:r>
          </a:p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{64}</a:t>
            </a:r>
          </a:p>
        </p:txBody>
      </p: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5463A759-6693-4F0F-8702-1974658BE79A}"/>
              </a:ext>
            </a:extLst>
          </p:cNvPr>
          <p:cNvCxnSpPr>
            <a:cxnSpLocks/>
          </p:cNvCxnSpPr>
          <p:nvPr/>
        </p:nvCxnSpPr>
        <p:spPr>
          <a:xfrm>
            <a:off x="2067395" y="4013659"/>
            <a:ext cx="0" cy="24618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6486626E-8A55-42AF-BAD3-354318835353}"/>
              </a:ext>
            </a:extLst>
          </p:cNvPr>
          <p:cNvCxnSpPr>
            <a:cxnSpLocks/>
          </p:cNvCxnSpPr>
          <p:nvPr/>
        </p:nvCxnSpPr>
        <p:spPr>
          <a:xfrm flipV="1">
            <a:off x="2919953" y="4629180"/>
            <a:ext cx="0" cy="23617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E6216EE-B177-4582-9368-F3F3BB9A884F}"/>
              </a:ext>
            </a:extLst>
          </p:cNvPr>
          <p:cNvSpPr/>
          <p:nvPr/>
        </p:nvSpPr>
        <p:spPr>
          <a:xfrm>
            <a:off x="2376051" y="4955039"/>
            <a:ext cx="1155419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model1_2_</a:t>
            </a:r>
          </a:p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{64, 64, 3, 3}</a:t>
            </a: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E805DFD9-92F9-4218-B9E1-0B2A08F40CA5}"/>
              </a:ext>
            </a:extLst>
          </p:cNvPr>
          <p:cNvCxnSpPr>
            <a:cxnSpLocks/>
          </p:cNvCxnSpPr>
          <p:nvPr/>
        </p:nvCxnSpPr>
        <p:spPr>
          <a:xfrm flipV="1">
            <a:off x="4746845" y="4629180"/>
            <a:ext cx="0" cy="23617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FEA3B6FB-8C03-42C1-AAFD-E08A74EF224C}"/>
              </a:ext>
            </a:extLst>
          </p:cNvPr>
          <p:cNvSpPr/>
          <p:nvPr/>
        </p:nvSpPr>
        <p:spPr>
          <a:xfrm>
            <a:off x="4202943" y="4955039"/>
            <a:ext cx="1155419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model1_4_</a:t>
            </a:r>
          </a:p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{64}</a:t>
            </a:r>
          </a:p>
        </p:txBody>
      </p: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CBA83AB7-6859-4FBD-A1F4-95C13B0724E4}"/>
              </a:ext>
            </a:extLst>
          </p:cNvPr>
          <p:cNvCxnSpPr>
            <a:cxnSpLocks/>
          </p:cNvCxnSpPr>
          <p:nvPr/>
        </p:nvCxnSpPr>
        <p:spPr>
          <a:xfrm flipV="1">
            <a:off x="6573737" y="4629180"/>
            <a:ext cx="0" cy="23617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45DE114-CF02-4612-96F6-C17F2FFE6CF6}"/>
              </a:ext>
            </a:extLst>
          </p:cNvPr>
          <p:cNvSpPr/>
          <p:nvPr/>
        </p:nvSpPr>
        <p:spPr>
          <a:xfrm>
            <a:off x="5961497" y="4961537"/>
            <a:ext cx="1224479" cy="42279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model2_0_</a:t>
            </a:r>
          </a:p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{128, 64, 3, 3}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09C6CC55-CEB3-4ACC-88A2-DE1A142AEB01}"/>
              </a:ext>
            </a:extLst>
          </p:cNvPr>
          <p:cNvSpPr/>
          <p:nvPr/>
        </p:nvSpPr>
        <p:spPr>
          <a:xfrm>
            <a:off x="3423857" y="3371089"/>
            <a:ext cx="1015942" cy="5353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model1_2_</a:t>
            </a:r>
          </a:p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{64}</a:t>
            </a: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2992CC6D-1D70-40A7-AA5D-1F9AC93AA3C2}"/>
              </a:ext>
            </a:extLst>
          </p:cNvPr>
          <p:cNvCxnSpPr>
            <a:cxnSpLocks/>
          </p:cNvCxnSpPr>
          <p:nvPr/>
        </p:nvCxnSpPr>
        <p:spPr>
          <a:xfrm>
            <a:off x="3911716" y="3996875"/>
            <a:ext cx="0" cy="24618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33C2BAE4-5C39-4F9B-942E-7706A5041BB4}"/>
              </a:ext>
            </a:extLst>
          </p:cNvPr>
          <p:cNvSpPr/>
          <p:nvPr/>
        </p:nvSpPr>
        <p:spPr>
          <a:xfrm>
            <a:off x="5194936" y="3387873"/>
            <a:ext cx="1015942" cy="5353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model1_4_</a:t>
            </a:r>
          </a:p>
          <a:p>
            <a:pPr algn="ctr"/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{64}</a:t>
            </a:r>
          </a:p>
        </p:txBody>
      </p: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0AF88810-2CB5-45D9-A94A-3281B6A8C8C8}"/>
              </a:ext>
            </a:extLst>
          </p:cNvPr>
          <p:cNvCxnSpPr>
            <a:cxnSpLocks/>
          </p:cNvCxnSpPr>
          <p:nvPr/>
        </p:nvCxnSpPr>
        <p:spPr>
          <a:xfrm>
            <a:off x="5682795" y="4013659"/>
            <a:ext cx="0" cy="24618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92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colorizer.cpp - Colorize</a:t>
            </a:r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21D4A922-B626-463F-8CA7-8D745863B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en-US" sz="1600" dirty="0">
                <a:latin typeface="Consolas" panose="020B0609020204030204" pitchFamily="49" charset="0"/>
              </a:rPr>
              <a:t>void Colorizer(float* input, float* network, </a:t>
            </a:r>
            <a:r>
              <a:rPr lang="en-US" sz="1600" b="1" dirty="0">
                <a:latin typeface="Consolas" panose="020B0609020204030204" pitchFamily="49" charset="0"/>
              </a:rPr>
              <a:t>float* output, </a:t>
            </a:r>
            <a:r>
              <a:rPr lang="en-US" sz="1600" dirty="0">
                <a:latin typeface="Consolas" panose="020B0609020204030204" pitchFamily="49" charset="0"/>
              </a:rPr>
              <a:t>int N)</a:t>
            </a:r>
          </a:p>
          <a:p>
            <a:pPr lvl="1"/>
            <a:r>
              <a:rPr lang="en-US" altLang="ko-KR" sz="1400"/>
              <a:t>output : </a:t>
            </a:r>
            <a:r>
              <a:rPr lang="ko-KR" altLang="en-US" sz="1400"/>
              <a:t>출력 이미지 데이터</a:t>
            </a:r>
            <a:endParaRPr lang="en-US" altLang="ko-KR" sz="1400"/>
          </a:p>
          <a:p>
            <a:pPr lvl="2"/>
            <a:r>
              <a:rPr lang="ko-KR" altLang="en-US" sz="1200"/>
              <a:t>크기 </a:t>
            </a:r>
            <a:r>
              <a:rPr lang="en-US" altLang="ko-KR" sz="1200"/>
              <a:t>: N * </a:t>
            </a:r>
            <a:r>
              <a:rPr lang="en-US" altLang="ko-KR" sz="1200" b="1"/>
              <a:t>2</a:t>
            </a:r>
            <a:r>
              <a:rPr lang="en-US" altLang="ko-KR" sz="1200"/>
              <a:t> * 256 * 256</a:t>
            </a:r>
            <a:endParaRPr lang="en-US" altLang="ko-KR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9FF2CE7-6D2F-41AD-988F-D67E13FBF88E}"/>
              </a:ext>
            </a:extLst>
          </p:cNvPr>
          <p:cNvSpPr/>
          <p:nvPr/>
        </p:nvSpPr>
        <p:spPr>
          <a:xfrm>
            <a:off x="867797" y="4048915"/>
            <a:ext cx="2367458" cy="360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오른쪽 중괄호 27">
            <a:extLst>
              <a:ext uri="{FF2B5EF4-FFF2-40B4-BE49-F238E27FC236}">
                <a16:creationId xmlns:a16="http://schemas.microsoft.com/office/drawing/2014/main" id="{979AA9B0-F127-4457-B227-7D093168C2AC}"/>
              </a:ext>
            </a:extLst>
          </p:cNvPr>
          <p:cNvSpPr/>
          <p:nvPr/>
        </p:nvSpPr>
        <p:spPr>
          <a:xfrm rot="16200000" flipV="1">
            <a:off x="1938690" y="2741044"/>
            <a:ext cx="225672" cy="2367458"/>
          </a:xfrm>
          <a:prstGeom prst="rightBrace">
            <a:avLst>
              <a:gd name="adj1" fmla="val 49358"/>
              <a:gd name="adj2" fmla="val 50000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264FA5-4126-4B28-AF3E-BF04740BB02A}"/>
              </a:ext>
            </a:extLst>
          </p:cNvPr>
          <p:cNvSpPr txBox="1"/>
          <p:nvPr/>
        </p:nvSpPr>
        <p:spPr>
          <a:xfrm>
            <a:off x="1307572" y="3460769"/>
            <a:ext cx="1487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/>
              <a:t>첫번째 이미지</a:t>
            </a:r>
            <a:endParaRPr lang="en-US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AAB2A5-DAF3-4B22-AFEF-03328DFB1EDE}"/>
              </a:ext>
            </a:extLst>
          </p:cNvPr>
          <p:cNvSpPr txBox="1"/>
          <p:nvPr/>
        </p:nvSpPr>
        <p:spPr>
          <a:xfrm>
            <a:off x="7975429" y="3988082"/>
            <a:ext cx="338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...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F75392D-6CA0-4810-A1C9-483294B5DFDE}"/>
              </a:ext>
            </a:extLst>
          </p:cNvPr>
          <p:cNvSpPr/>
          <p:nvPr/>
        </p:nvSpPr>
        <p:spPr>
          <a:xfrm>
            <a:off x="3235255" y="4048915"/>
            <a:ext cx="2367458" cy="360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2FB5E38-2086-4AB3-8AC0-D81B97F6ADE1}"/>
              </a:ext>
            </a:extLst>
          </p:cNvPr>
          <p:cNvSpPr/>
          <p:nvPr/>
        </p:nvSpPr>
        <p:spPr>
          <a:xfrm>
            <a:off x="5607971" y="4048915"/>
            <a:ext cx="2367458" cy="360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오른쪽 중괄호 32">
            <a:extLst>
              <a:ext uri="{FF2B5EF4-FFF2-40B4-BE49-F238E27FC236}">
                <a16:creationId xmlns:a16="http://schemas.microsoft.com/office/drawing/2014/main" id="{011AEB4F-5FB9-4245-95A4-44C7F852516E}"/>
              </a:ext>
            </a:extLst>
          </p:cNvPr>
          <p:cNvSpPr/>
          <p:nvPr/>
        </p:nvSpPr>
        <p:spPr>
          <a:xfrm rot="16200000" flipV="1">
            <a:off x="4311406" y="2733139"/>
            <a:ext cx="225672" cy="2367458"/>
          </a:xfrm>
          <a:prstGeom prst="rightBrace">
            <a:avLst>
              <a:gd name="adj1" fmla="val 49358"/>
              <a:gd name="adj2" fmla="val 50000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54EA21E-C8D8-418B-86F4-D28A9FBD4808}"/>
              </a:ext>
            </a:extLst>
          </p:cNvPr>
          <p:cNvSpPr txBox="1"/>
          <p:nvPr/>
        </p:nvSpPr>
        <p:spPr>
          <a:xfrm>
            <a:off x="3693112" y="3452864"/>
            <a:ext cx="1462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/>
              <a:t>두번째 이미지</a:t>
            </a:r>
            <a:endParaRPr lang="en-US" sz="1600" dirty="0"/>
          </a:p>
        </p:txBody>
      </p:sp>
      <p:sp>
        <p:nvSpPr>
          <p:cNvPr id="35" name="오른쪽 중괄호 34">
            <a:extLst>
              <a:ext uri="{FF2B5EF4-FFF2-40B4-BE49-F238E27FC236}">
                <a16:creationId xmlns:a16="http://schemas.microsoft.com/office/drawing/2014/main" id="{01D3CB90-0D85-40FD-997D-2644CE901A29}"/>
              </a:ext>
            </a:extLst>
          </p:cNvPr>
          <p:cNvSpPr/>
          <p:nvPr/>
        </p:nvSpPr>
        <p:spPr>
          <a:xfrm rot="16200000" flipV="1">
            <a:off x="6692021" y="2741044"/>
            <a:ext cx="225672" cy="2367458"/>
          </a:xfrm>
          <a:prstGeom prst="rightBrace">
            <a:avLst>
              <a:gd name="adj1" fmla="val 49358"/>
              <a:gd name="adj2" fmla="val 50000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36A4CA1-A4F7-4FFF-A4B2-8EFAB5874031}"/>
              </a:ext>
            </a:extLst>
          </p:cNvPr>
          <p:cNvSpPr txBox="1"/>
          <p:nvPr/>
        </p:nvSpPr>
        <p:spPr>
          <a:xfrm>
            <a:off x="6073727" y="3460769"/>
            <a:ext cx="1462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/>
              <a:t>세번째 이미지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518738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프로그램</a:t>
            </a: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45296130-DDDD-442E-8ECD-CFBE534A1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img2bin </a:t>
            </a:r>
            <a:r>
              <a:rPr lang="en-US" dirty="0"/>
              <a:t>[</a:t>
            </a:r>
            <a:r>
              <a:rPr lang="ko-KR" altLang="en-US" dirty="0"/>
              <a:t>흑백 이미지 목록</a:t>
            </a:r>
            <a:r>
              <a:rPr lang="en-US" altLang="ko-KR" dirty="0"/>
              <a:t>] [</a:t>
            </a:r>
            <a:r>
              <a:rPr lang="ko-KR" altLang="en-US" dirty="0"/>
              <a:t>출력 바이너리</a:t>
            </a:r>
            <a:r>
              <a:rPr lang="en-US" altLang="ko-KR" dirty="0"/>
              <a:t>]</a:t>
            </a:r>
          </a:p>
          <a:p>
            <a:pPr lvl="1"/>
            <a:r>
              <a:rPr lang="ko-KR" altLang="en-US" dirty="0"/>
              <a:t>이미지 여러 장을 </a:t>
            </a:r>
            <a:r>
              <a:rPr lang="en-US" altLang="ko-KR" dirty="0"/>
              <a:t>main.cpp</a:t>
            </a:r>
            <a:r>
              <a:rPr lang="ko-KR" altLang="en-US" dirty="0"/>
              <a:t>가 이해할 수 있는 바이너리 형태로 변환</a:t>
            </a:r>
            <a:endParaRPr lang="en-US" altLang="ko-KR" dirty="0"/>
          </a:p>
          <a:p>
            <a:r>
              <a:rPr lang="en-US"/>
              <a:t>main </a:t>
            </a:r>
            <a:r>
              <a:rPr lang="en-US" dirty="0"/>
              <a:t>[</a:t>
            </a:r>
            <a:r>
              <a:rPr lang="ko-KR" altLang="en-US" dirty="0"/>
              <a:t>입력 바이너리</a:t>
            </a:r>
            <a:r>
              <a:rPr lang="en-US" altLang="ko-KR" dirty="0"/>
              <a:t>] [</a:t>
            </a:r>
            <a:r>
              <a:rPr lang="ko-KR" altLang="en-US" dirty="0"/>
              <a:t>네트워크 바이너리</a:t>
            </a:r>
            <a:r>
              <a:rPr lang="en-US" altLang="ko-KR" dirty="0"/>
              <a:t>] [</a:t>
            </a:r>
            <a:r>
              <a:rPr lang="ko-KR" altLang="en-US" dirty="0"/>
              <a:t>출력 바이너리</a:t>
            </a:r>
            <a:r>
              <a:rPr lang="en-US" altLang="ko-KR" dirty="0"/>
              <a:t>]</a:t>
            </a:r>
          </a:p>
          <a:p>
            <a:pPr lvl="1"/>
            <a:r>
              <a:rPr lang="ko-KR" altLang="en-US" dirty="0"/>
              <a:t>입력 바이너리와 네트워크를 받아 출력 바이너리 생성</a:t>
            </a:r>
            <a:endParaRPr lang="en-US" altLang="ko-KR" dirty="0"/>
          </a:p>
          <a:p>
            <a:r>
              <a:rPr lang="en-US" altLang="ko-KR"/>
              <a:t>compbin </a:t>
            </a:r>
            <a:r>
              <a:rPr lang="en-US" altLang="ko-KR" dirty="0"/>
              <a:t>[</a:t>
            </a:r>
            <a:r>
              <a:rPr lang="ko-KR" altLang="en-US" dirty="0"/>
              <a:t>비교할 바이너리</a:t>
            </a:r>
            <a:r>
              <a:rPr lang="en-US" altLang="ko-KR" dirty="0"/>
              <a:t>1] [</a:t>
            </a:r>
            <a:r>
              <a:rPr lang="ko-KR" altLang="en-US" dirty="0"/>
              <a:t>비교할 바이너리</a:t>
            </a:r>
            <a:r>
              <a:rPr lang="en-US" altLang="ko-KR" dirty="0"/>
              <a:t>2]</a:t>
            </a:r>
          </a:p>
          <a:p>
            <a:pPr lvl="1"/>
            <a:r>
              <a:rPr lang="ko-KR" altLang="en-US" dirty="0"/>
              <a:t>출력 바이너리 </a:t>
            </a:r>
            <a:r>
              <a:rPr lang="en-US" altLang="ko-KR" dirty="0"/>
              <a:t>2</a:t>
            </a:r>
            <a:r>
              <a:rPr lang="ko-KR" altLang="en-US" dirty="0"/>
              <a:t>개를 비교해서 차이의 최대값을 출력</a:t>
            </a:r>
            <a:endParaRPr lang="en-US" altLang="ko-KR" dirty="0"/>
          </a:p>
          <a:p>
            <a:pPr lvl="1"/>
            <a:r>
              <a:rPr lang="ko-KR" altLang="en-US" b="1" dirty="0">
                <a:solidFill>
                  <a:srgbClr val="FF0000"/>
                </a:solidFill>
              </a:rPr>
              <a:t>차이의 최대값이 </a:t>
            </a:r>
            <a:r>
              <a:rPr lang="en-US" altLang="ko-KR" b="1" dirty="0">
                <a:solidFill>
                  <a:srgbClr val="FF0000"/>
                </a:solidFill>
              </a:rPr>
              <a:t>0.001 (1e-3) </a:t>
            </a:r>
            <a:r>
              <a:rPr lang="ko-KR" altLang="en-US" b="1" dirty="0">
                <a:solidFill>
                  <a:srgbClr val="FF0000"/>
                </a:solidFill>
              </a:rPr>
              <a:t>이하여야만 </a:t>
            </a:r>
            <a:r>
              <a:rPr lang="ko-KR" altLang="en-US" b="1">
                <a:solidFill>
                  <a:srgbClr val="FF0000"/>
                </a:solidFill>
              </a:rPr>
              <a:t>답으로 인정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en-US" altLang="ko-KR"/>
              <a:t>bin2img </a:t>
            </a:r>
            <a:r>
              <a:rPr lang="en-US" altLang="ko-KR" dirty="0"/>
              <a:t>[</a:t>
            </a:r>
            <a:r>
              <a:rPr lang="ko-KR" altLang="en-US" dirty="0"/>
              <a:t>원본 흑백 이미지</a:t>
            </a:r>
            <a:r>
              <a:rPr lang="en-US" altLang="ko-KR" dirty="0"/>
              <a:t>] [</a:t>
            </a:r>
            <a:r>
              <a:rPr lang="ko-KR" altLang="en-US" dirty="0"/>
              <a:t>출력 바이너리</a:t>
            </a:r>
            <a:r>
              <a:rPr lang="en-US" altLang="ko-KR" dirty="0"/>
              <a:t>]</a:t>
            </a:r>
          </a:p>
          <a:p>
            <a:pPr lvl="1"/>
            <a:r>
              <a:rPr lang="ko-KR" altLang="en-US" dirty="0"/>
              <a:t>원본 흑백 이미지를 출력 바이너리에 담긴 컬러 정보를 이용하여 컬러 이미지 생성</a:t>
            </a:r>
            <a:endParaRPr lang="en-US" altLang="ko-KR" dirty="0"/>
          </a:p>
          <a:p>
            <a:pPr lvl="1"/>
            <a:r>
              <a:rPr lang="ko-KR" altLang="en-US" dirty="0"/>
              <a:t>컬러 이미지는 원본 흑백 이미지가 있는 폴더에 생성됨</a:t>
            </a:r>
            <a:endParaRPr lang="en-US" altLang="ko-KR" dirty="0"/>
          </a:p>
          <a:p>
            <a:pPr lvl="1"/>
            <a:r>
              <a:rPr lang="en-US" altLang="ko-KR" dirty="0"/>
              <a:t>robot.png -&gt; robot_colorized.png</a:t>
            </a:r>
          </a:p>
          <a:p>
            <a:pPr lvl="1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371194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프로그램 </a:t>
            </a:r>
            <a:r>
              <a:rPr lang="en-US" altLang="ko-KR"/>
              <a:t>- PyTorch </a:t>
            </a:r>
            <a:r>
              <a:rPr lang="ko-KR" altLang="en-US"/>
              <a:t>필요</a:t>
            </a: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5443FB42-49CD-4B8F-A1DF-5CC03B9C8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다음은 프로젝트를 하는데 있어 필수는 아니지만 </a:t>
            </a:r>
            <a:r>
              <a:rPr lang="en-US" altLang="ko-KR" dirty="0" err="1"/>
              <a:t>PyTorch</a:t>
            </a:r>
            <a:r>
              <a:rPr lang="ko-KR" altLang="en-US" dirty="0"/>
              <a:t>가 있다면 실행해볼 수 있는 프로그램임</a:t>
            </a:r>
            <a:endParaRPr lang="en-US" altLang="ko-KR" dirty="0"/>
          </a:p>
          <a:p>
            <a:r>
              <a:rPr lang="en-US" dirty="0" err="1"/>
              <a:t>genans</a:t>
            </a:r>
            <a:r>
              <a:rPr lang="en-US" dirty="0"/>
              <a:t> [</a:t>
            </a:r>
            <a:r>
              <a:rPr lang="ko-KR" altLang="en-US" dirty="0"/>
              <a:t>흑백 이미지 목록</a:t>
            </a:r>
            <a:r>
              <a:rPr lang="en-US" altLang="ko-KR" dirty="0"/>
              <a:t>] [</a:t>
            </a:r>
            <a:r>
              <a:rPr lang="ko-KR" altLang="en-US" dirty="0"/>
              <a:t>출력 바이너리</a:t>
            </a:r>
            <a:r>
              <a:rPr lang="en-US" altLang="ko-KR" dirty="0"/>
              <a:t>]</a:t>
            </a:r>
          </a:p>
          <a:p>
            <a:pPr lvl="1"/>
            <a:r>
              <a:rPr lang="ko-KR" altLang="en-US" dirty="0"/>
              <a:t>이미지 여러 장을 </a:t>
            </a:r>
            <a:r>
              <a:rPr lang="en-US" altLang="ko-KR" dirty="0" err="1"/>
              <a:t>PyTorch</a:t>
            </a:r>
            <a:r>
              <a:rPr lang="ko-KR" altLang="en-US" dirty="0"/>
              <a:t>로 처리하여 출력 바이너리 생성</a:t>
            </a:r>
            <a:endParaRPr lang="en-US" altLang="ko-KR" dirty="0"/>
          </a:p>
          <a:p>
            <a:pPr lvl="1"/>
            <a:r>
              <a:rPr lang="en-US" altLang="ko-KR" dirty="0"/>
              <a:t>main</a:t>
            </a:r>
            <a:r>
              <a:rPr lang="ko-KR" altLang="en-US" dirty="0"/>
              <a:t>과 </a:t>
            </a:r>
            <a:r>
              <a:rPr lang="en-US" altLang="ko-KR" dirty="0" err="1"/>
              <a:t>genans</a:t>
            </a:r>
            <a:r>
              <a:rPr lang="ko-KR" altLang="en-US" dirty="0"/>
              <a:t>로 생성된 출력 바이너리를 </a:t>
            </a:r>
            <a:r>
              <a:rPr lang="en-US" altLang="ko-KR" dirty="0" err="1"/>
              <a:t>compbin</a:t>
            </a:r>
            <a:r>
              <a:rPr lang="ko-KR" altLang="en-US" dirty="0"/>
              <a:t>으로 비교하여 답 검사 가능</a:t>
            </a:r>
            <a:endParaRPr lang="en-US" altLang="ko-KR" dirty="0"/>
          </a:p>
          <a:p>
            <a:r>
              <a:rPr lang="en-US" altLang="ko-KR" dirty="0"/>
              <a:t>net2bin [</a:t>
            </a:r>
            <a:r>
              <a:rPr lang="ko-KR" altLang="en-US" dirty="0"/>
              <a:t>네트워크 바이너리</a:t>
            </a:r>
            <a:r>
              <a:rPr lang="en-US" altLang="ko-KR" dirty="0"/>
              <a:t>]</a:t>
            </a:r>
          </a:p>
          <a:p>
            <a:pPr lvl="1"/>
            <a:r>
              <a:rPr lang="en-US" altLang="ko-KR" dirty="0" err="1"/>
              <a:t>network.bin</a:t>
            </a:r>
            <a:r>
              <a:rPr lang="ko-KR" altLang="en-US" dirty="0"/>
              <a:t>를</a:t>
            </a:r>
            <a:r>
              <a:rPr lang="en-US" altLang="ko-KR" dirty="0"/>
              <a:t> </a:t>
            </a:r>
            <a:r>
              <a:rPr lang="ko-KR" altLang="en-US" dirty="0"/>
              <a:t>생성하는데 사용한 프로그램</a:t>
            </a:r>
            <a:endParaRPr lang="en-US" altLang="ko-KR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8740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실행 예시</a:t>
            </a:r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F4EC493C-0D79-4022-BCD8-CF7DE01E21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2083211"/>
            <a:ext cx="7886700" cy="287605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ECEC20B-66B2-4D3E-A9F3-4F3588AD8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47" y="5247607"/>
            <a:ext cx="7998106" cy="609241"/>
          </a:xfrm>
          <a:prstGeom prst="rect">
            <a:avLst/>
          </a:prstGeom>
        </p:spPr>
      </p:pic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71134E1F-8DC3-457E-99C1-63C8C12B3E0C}"/>
              </a:ext>
            </a:extLst>
          </p:cNvPr>
          <p:cNvSpPr txBox="1">
            <a:spLocks/>
          </p:cNvSpPr>
          <p:nvPr/>
        </p:nvSpPr>
        <p:spPr>
          <a:xfrm>
            <a:off x="628650" y="1082651"/>
            <a:ext cx="7886700" cy="505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0052FF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4180F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78ADFF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60000"/>
              </a:lnSpc>
              <a:spcBef>
                <a:spcPts val="0"/>
              </a:spcBef>
              <a:buClr>
                <a:srgbClr val="A8D7FF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NanumGothic" panose="020B0402020203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rgbClr val="FF0000"/>
                </a:solidFill>
              </a:rPr>
              <a:t>반드시 계산 노드에서 실행할 것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876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프로젝트 가이드</a:t>
            </a: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5D405206-DEA7-4BDE-AD9A-212BBBA9B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2651"/>
            <a:ext cx="7886700" cy="5055202"/>
          </a:xfrm>
        </p:spPr>
        <p:txBody>
          <a:bodyPr/>
          <a:lstStyle/>
          <a:p>
            <a:r>
              <a:rPr lang="ko-KR" altLang="en-US" dirty="0"/>
              <a:t>배운 병렬화 방법 모두 사용 가능</a:t>
            </a:r>
            <a:endParaRPr lang="en-US" altLang="ko-KR" dirty="0"/>
          </a:p>
          <a:p>
            <a:pPr lvl="1"/>
            <a:r>
              <a:rPr lang="en-US" altLang="ko-KR"/>
              <a:t>Pthread, OpenMP, OpenCL, MPI, CUDA, ...</a:t>
            </a:r>
          </a:p>
          <a:p>
            <a:r>
              <a:rPr lang="ko-KR" altLang="en-US"/>
              <a:t>외부 라이브러리 사용 금지</a:t>
            </a:r>
            <a:endParaRPr lang="en-US" altLang="ko-KR"/>
          </a:p>
          <a:p>
            <a:pPr lvl="1"/>
            <a:r>
              <a:rPr lang="en-US"/>
              <a:t>Intel </a:t>
            </a:r>
            <a:r>
              <a:rPr lang="en-US" dirty="0"/>
              <a:t>MKL, </a:t>
            </a:r>
            <a:r>
              <a:rPr lang="en-US" dirty="0" err="1"/>
              <a:t>clBLAS</a:t>
            </a:r>
            <a:r>
              <a:rPr lang="en-US"/>
              <a:t>, cuDNN, cuBLAS </a:t>
            </a:r>
            <a:r>
              <a:rPr lang="ko-KR" altLang="en-US"/>
              <a:t>등 </a:t>
            </a:r>
            <a:r>
              <a:rPr lang="en-US"/>
              <a:t>...</a:t>
            </a:r>
            <a:endParaRPr lang="en-US" dirty="0"/>
          </a:p>
          <a:p>
            <a:r>
              <a:rPr lang="ko-KR" altLang="en-US" dirty="0"/>
              <a:t>새 파일을 추가 하거나 이름 변경은 가능함</a:t>
            </a:r>
            <a:endParaRPr lang="en-US" altLang="ko-KR" dirty="0"/>
          </a:p>
          <a:p>
            <a:pPr lvl="1"/>
            <a:r>
              <a:rPr lang="en-US"/>
              <a:t>kernel.cl </a:t>
            </a:r>
            <a:r>
              <a:rPr lang="ko-KR" altLang="en-US" dirty="0"/>
              <a:t>추가</a:t>
            </a:r>
            <a:r>
              <a:rPr lang="en-US" altLang="ko-KR" dirty="0"/>
              <a:t>, colorizer.cpp</a:t>
            </a:r>
            <a:r>
              <a:rPr lang="ko-KR" altLang="en-US" dirty="0"/>
              <a:t>를 </a:t>
            </a:r>
            <a:r>
              <a:rPr lang="en-US" altLang="ko-KR" dirty="0"/>
              <a:t>colorizer.cu</a:t>
            </a:r>
            <a:r>
              <a:rPr lang="ko-KR" altLang="en-US" dirty="0"/>
              <a:t>로 </a:t>
            </a:r>
            <a:r>
              <a:rPr lang="ko-KR" altLang="en-US"/>
              <a:t>변경 등</a:t>
            </a:r>
            <a:endParaRPr lang="en-US" altLang="ko-KR"/>
          </a:p>
          <a:p>
            <a:pPr lvl="1"/>
            <a:r>
              <a:rPr lang="en-US" altLang="ko-KR"/>
              <a:t>Makefile </a:t>
            </a:r>
            <a:r>
              <a:rPr lang="ko-KR" altLang="en-US"/>
              <a:t>로 잘 컴파일 및 실행 되도록 유의</a:t>
            </a:r>
            <a:endParaRPr lang="en-US" altLang="ko-KR" dirty="0"/>
          </a:p>
          <a:p>
            <a:r>
              <a:rPr lang="en-US" dirty="0"/>
              <a:t>main.cpp, </a:t>
            </a:r>
            <a:r>
              <a:rPr lang="en-US" dirty="0" err="1"/>
              <a:t>util</a:t>
            </a:r>
            <a:r>
              <a:rPr lang="en-US" dirty="0"/>
              <a:t>, timer</a:t>
            </a:r>
            <a:r>
              <a:rPr lang="ko-KR" altLang="en-US" dirty="0"/>
              <a:t>는 수정 금지</a:t>
            </a:r>
            <a:endParaRPr lang="en-US" altLang="ko-KR" dirty="0"/>
          </a:p>
          <a:p>
            <a:pPr lvl="1"/>
            <a:r>
              <a:rPr lang="ko-KR" altLang="en-US" dirty="0"/>
              <a:t>부득이하게 수정이 필요하다 생각되는 경우 문의</a:t>
            </a:r>
            <a:endParaRPr lang="en-US" altLang="ko-K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7267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제약 조건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/>
              <a:t>메모리 레이아웃 변경</a:t>
            </a:r>
            <a:r>
              <a:rPr lang="en-US" altLang="ko-KR" sz="1600"/>
              <a:t>, </a:t>
            </a:r>
            <a:r>
              <a:rPr lang="ko-KR" altLang="en-US" sz="1600"/>
              <a:t>루프 순서 변경</a:t>
            </a:r>
            <a:r>
              <a:rPr lang="en-US" altLang="ko-KR" sz="1600"/>
              <a:t>, </a:t>
            </a:r>
            <a:r>
              <a:rPr lang="ko-KR" altLang="en-US" sz="1600"/>
              <a:t>패딩 데이터</a:t>
            </a:r>
            <a:r>
              <a:rPr lang="en-US" altLang="ko-KR" sz="1600"/>
              <a:t>/</a:t>
            </a:r>
            <a:r>
              <a:rPr lang="ko-KR" altLang="en-US" sz="1600"/>
              <a:t>연산 추가</a:t>
            </a:r>
            <a:r>
              <a:rPr lang="en-US" altLang="ko-KR" sz="1600"/>
              <a:t>, </a:t>
            </a:r>
            <a:r>
              <a:rPr lang="ko-KR" altLang="en-US" sz="1600"/>
              <a:t>레이어 병합 등의 최적화 기법은 허용</a:t>
            </a:r>
            <a:endParaRPr lang="en-US" altLang="ko-KR" sz="1600"/>
          </a:p>
          <a:p>
            <a:pPr marL="457200" lvl="1" indent="0">
              <a:buNone/>
            </a:pPr>
            <a:r>
              <a:rPr lang="en-US" altLang="ko-KR" sz="1400"/>
              <a:t>	</a:t>
            </a:r>
            <a:endParaRPr lang="en-US" altLang="ko-KR" sz="1600"/>
          </a:p>
          <a:p>
            <a:r>
              <a:rPr lang="ko-KR" altLang="en-US" sz="1600"/>
              <a:t>연산량을 줄이는 변경은 어떤 것이든 불허</a:t>
            </a:r>
            <a:endParaRPr lang="en-US" altLang="ko-KR" sz="1600"/>
          </a:p>
          <a:p>
            <a:pPr lvl="1"/>
            <a:r>
              <a:rPr lang="ko-KR" altLang="en-US" sz="1400"/>
              <a:t>계산 복잡도가 다른 알고리즘을 써 연산의 양을 줄이거나</a:t>
            </a:r>
            <a:r>
              <a:rPr lang="en-US" altLang="ko-KR" sz="1400"/>
              <a:t>, </a:t>
            </a:r>
            <a:r>
              <a:rPr lang="ko-KR" altLang="en-US" sz="1400"/>
              <a:t>일부 레이어를 누락하거나</a:t>
            </a:r>
            <a:r>
              <a:rPr lang="en-US" altLang="ko-KR" sz="1400"/>
              <a:t>, </a:t>
            </a:r>
            <a:r>
              <a:rPr lang="ko-KR" altLang="en-US" sz="1400"/>
              <a:t>레이어 순서를 바꾸는 등의 변경</a:t>
            </a:r>
            <a:endParaRPr lang="en-US" altLang="ko-KR" sz="1400"/>
          </a:p>
          <a:p>
            <a:pPr marL="0" indent="0">
              <a:buNone/>
            </a:pPr>
            <a:endParaRPr lang="en-US" altLang="ko-KR" sz="1600"/>
          </a:p>
          <a:p>
            <a:r>
              <a:rPr lang="ko-KR" altLang="en-US" sz="1600"/>
              <a:t>애매한 것은 조교에게 문의할 것</a:t>
            </a:r>
            <a:endParaRPr lang="en-US" altLang="ko-KR" sz="1600"/>
          </a:p>
        </p:txBody>
      </p:sp>
    </p:spTree>
    <p:extLst>
      <p:ext uri="{BB962C8B-B14F-4D97-AF65-F5344CB8AC3E}">
        <p14:creationId xmlns:p14="http://schemas.microsoft.com/office/powerpoint/2010/main" val="685396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488028-0A6B-477D-AE71-62832C56A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일정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BCC29C-6AC3-461D-AF3E-E3DE74989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ko-KR" altLang="en-US" dirty="0"/>
              <a:t>목표</a:t>
            </a:r>
            <a:r>
              <a:rPr lang="en-US" altLang="ko-KR" dirty="0"/>
              <a:t>: seq </a:t>
            </a:r>
            <a:r>
              <a:rPr lang="ko-KR" altLang="en-US" dirty="0"/>
              <a:t>코드 성능 측정 </a:t>
            </a:r>
            <a:r>
              <a:rPr lang="en-US" altLang="ko-KR" dirty="0"/>
              <a:t>(N = 1, 2, 8, 16, 32, ..., 1024)</a:t>
            </a:r>
          </a:p>
          <a:p>
            <a:pPr lvl="1"/>
            <a:r>
              <a:rPr lang="en-US" altLang="ko-KR" b="1" dirty="0"/>
              <a:t>seq </a:t>
            </a:r>
            <a:r>
              <a:rPr lang="ko-KR" altLang="en-US" b="1" dirty="0"/>
              <a:t>코드 이해하기</a:t>
            </a:r>
            <a:endParaRPr lang="en-US" altLang="ko-KR" b="1" dirty="0"/>
          </a:p>
          <a:p>
            <a:pPr lvl="1"/>
            <a:r>
              <a:rPr lang="en-US" altLang="ko-KR" dirty="0" err="1"/>
              <a:t>inputN.bin</a:t>
            </a:r>
            <a:r>
              <a:rPr lang="en-US" altLang="ko-KR" dirty="0"/>
              <a:t>, </a:t>
            </a:r>
            <a:r>
              <a:rPr lang="en-US" altLang="ko-KR" dirty="0" err="1"/>
              <a:t>outputN.bin</a:t>
            </a:r>
            <a:r>
              <a:rPr lang="en-US" altLang="ko-KR" dirty="0"/>
              <a:t> </a:t>
            </a:r>
            <a:r>
              <a:rPr lang="ko-KR" altLang="en-US" dirty="0"/>
              <a:t>만들기</a:t>
            </a:r>
            <a:r>
              <a:rPr lang="en-US" altLang="ko-KR" dirty="0"/>
              <a:t> </a:t>
            </a:r>
          </a:p>
          <a:p>
            <a:pPr lvl="1"/>
            <a:r>
              <a:rPr lang="ko-KR" altLang="en-US" dirty="0"/>
              <a:t>답 검증 </a:t>
            </a:r>
            <a:r>
              <a:rPr lang="en-US" altLang="ko-KR" dirty="0"/>
              <a:t>&amp; </a:t>
            </a:r>
            <a:r>
              <a:rPr lang="ko-KR" altLang="en-US" dirty="0"/>
              <a:t>성능 측정 하기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중간점검</a:t>
            </a:r>
            <a:r>
              <a:rPr lang="en-US" altLang="ko-KR" dirty="0"/>
              <a:t>1: 5</a:t>
            </a:r>
            <a:r>
              <a:rPr lang="ko-KR" altLang="en-US" dirty="0"/>
              <a:t>월 </a:t>
            </a:r>
            <a:r>
              <a:rPr lang="en-US" altLang="ko-KR" dirty="0"/>
              <a:t>31</a:t>
            </a:r>
            <a:r>
              <a:rPr lang="ko-KR" altLang="en-US" dirty="0"/>
              <a:t>일 </a:t>
            </a:r>
            <a:r>
              <a:rPr lang="en-US" altLang="ko-KR" dirty="0"/>
              <a:t>(</a:t>
            </a:r>
            <a:r>
              <a:rPr lang="ko-KR" altLang="en-US" dirty="0"/>
              <a:t>화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목표</a:t>
            </a:r>
            <a:r>
              <a:rPr lang="en-US" altLang="ko-KR" dirty="0"/>
              <a:t>: 1GPU </a:t>
            </a:r>
            <a:r>
              <a:rPr lang="ko-KR" altLang="en-US" dirty="0"/>
              <a:t>에서 최소한의 효율로 돌아가도록</a:t>
            </a:r>
            <a:endParaRPr lang="en-US" altLang="ko-KR" dirty="0"/>
          </a:p>
          <a:p>
            <a:pPr lvl="1"/>
            <a:r>
              <a:rPr lang="en-US" altLang="ko-KR" dirty="0"/>
              <a:t>seq </a:t>
            </a:r>
            <a:r>
              <a:rPr lang="ko-KR" altLang="en-US" dirty="0"/>
              <a:t>코드 성능 측정 </a:t>
            </a:r>
            <a:r>
              <a:rPr lang="en-US" altLang="ko-KR" dirty="0"/>
              <a:t>(N = 1, 2, 8, 16, 32,..., 1024)</a:t>
            </a:r>
          </a:p>
          <a:p>
            <a:pPr lvl="1"/>
            <a:r>
              <a:rPr lang="en-US" altLang="ko-KR" dirty="0"/>
              <a:t>1GPU </a:t>
            </a:r>
            <a:r>
              <a:rPr lang="ko-KR" altLang="en-US" dirty="0"/>
              <a:t>사용 시 성능 측정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중간점검</a:t>
            </a:r>
            <a:r>
              <a:rPr lang="en-US" altLang="ko-KR" dirty="0"/>
              <a:t>2: 6</a:t>
            </a:r>
            <a:r>
              <a:rPr lang="ko-KR" altLang="en-US" dirty="0"/>
              <a:t>월 </a:t>
            </a:r>
            <a:r>
              <a:rPr lang="en-US" altLang="ko-KR" dirty="0"/>
              <a:t>7</a:t>
            </a:r>
            <a:r>
              <a:rPr lang="ko-KR" altLang="en-US" dirty="0"/>
              <a:t>일 </a:t>
            </a:r>
            <a:r>
              <a:rPr lang="en-US" altLang="ko-KR" dirty="0"/>
              <a:t>(</a:t>
            </a:r>
            <a:r>
              <a:rPr lang="ko-KR" altLang="en-US" dirty="0"/>
              <a:t>화</a:t>
            </a:r>
            <a:r>
              <a:rPr lang="en-US" altLang="ko-KR" dirty="0"/>
              <a:t>)</a:t>
            </a:r>
          </a:p>
          <a:p>
            <a:pPr marL="0" indent="0">
              <a:buNone/>
            </a:pPr>
            <a:endParaRPr lang="en-US" altLang="ko-KR" dirty="0"/>
          </a:p>
          <a:p>
            <a:r>
              <a:rPr lang="ko-KR" altLang="en-US" dirty="0"/>
              <a:t>최종 제출</a:t>
            </a:r>
            <a:r>
              <a:rPr lang="en-US" altLang="ko-KR" dirty="0"/>
              <a:t>: 6</a:t>
            </a:r>
            <a:r>
              <a:rPr lang="ko-KR" altLang="en-US" dirty="0"/>
              <a:t>월 </a:t>
            </a:r>
            <a:r>
              <a:rPr lang="en-US" altLang="ko-KR" dirty="0"/>
              <a:t>14</a:t>
            </a:r>
            <a:r>
              <a:rPr lang="ko-KR" altLang="en-US" dirty="0"/>
              <a:t>일</a:t>
            </a:r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6F7AB28-1A47-4C41-85D5-205274FB7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30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711585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3C1AE5F-CB22-4D74-AB2F-7B93AB4CF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7C293D6-45F8-4500-8984-902AE2949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계산노드</a:t>
            </a:r>
            <a:r>
              <a:rPr lang="en-US" altLang="ko-KR" dirty="0"/>
              <a:t>: b1, b2, b3</a:t>
            </a:r>
          </a:p>
          <a:p>
            <a:r>
              <a:rPr lang="en-US" altLang="ko-KR" dirty="0" err="1"/>
              <a:t>slurm</a:t>
            </a:r>
            <a:r>
              <a:rPr lang="en-US" altLang="ko-KR" dirty="0"/>
              <a:t> </a:t>
            </a:r>
            <a:r>
              <a:rPr lang="ko-KR" altLang="en-US" dirty="0"/>
              <a:t>사용 안함</a:t>
            </a:r>
            <a:endParaRPr lang="en-US" altLang="ko-KR" dirty="0"/>
          </a:p>
          <a:p>
            <a:r>
              <a:rPr lang="en-US" altLang="ko-KR" dirty="0" err="1"/>
              <a:t>ssh</a:t>
            </a:r>
            <a:r>
              <a:rPr lang="en-US" altLang="ko-KR" dirty="0"/>
              <a:t> </a:t>
            </a:r>
            <a:r>
              <a:rPr lang="ko-KR" altLang="en-US" dirty="0"/>
              <a:t>접속 및 실행</a:t>
            </a:r>
            <a:endParaRPr lang="en-US" altLang="ko-KR" dirty="0"/>
          </a:p>
          <a:p>
            <a:pPr lvl="1"/>
            <a:r>
              <a:rPr lang="en-US" altLang="ko-KR" dirty="0"/>
              <a:t>login </a:t>
            </a:r>
            <a:r>
              <a:rPr lang="ko-KR" altLang="en-US" dirty="0"/>
              <a:t>노드에서</a:t>
            </a:r>
            <a:r>
              <a:rPr lang="en-US" altLang="ko-KR" dirty="0"/>
              <a:t> </a:t>
            </a:r>
            <a:r>
              <a:rPr lang="en-US" altLang="ko-KR" dirty="0" err="1"/>
              <a:t>ssh</a:t>
            </a:r>
            <a:r>
              <a:rPr lang="en-US" altLang="ko-KR" dirty="0"/>
              <a:t> b1, </a:t>
            </a:r>
            <a:r>
              <a:rPr lang="en-US" altLang="ko-KR" dirty="0" err="1"/>
              <a:t>ssh</a:t>
            </a:r>
            <a:r>
              <a:rPr lang="en-US" altLang="ko-KR" dirty="0"/>
              <a:t> b2</a:t>
            </a:r>
          </a:p>
          <a:p>
            <a:pPr lvl="1"/>
            <a:r>
              <a:rPr lang="ko-KR" altLang="en-US"/>
              <a:t>작업이 겹치지 않도록 유의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5D4CAE2-9C24-402C-8C0A-D8DCB5024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B29F-C9DA-0645-8225-F1D991D56B45}" type="slidenum">
              <a:rPr kumimoji="1" lang="ko-Kore-KR" altLang="en-US" smtClean="0"/>
              <a:t>31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9967179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E46FFF-39BB-4E0F-A75A-8CB2B983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중간점검 </a:t>
            </a:r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C212579-049F-4D84-89C7-4343F7519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90367"/>
            <a:ext cx="7886700" cy="5055202"/>
          </a:xfrm>
        </p:spPr>
        <p:txBody>
          <a:bodyPr>
            <a:normAutofit/>
          </a:bodyPr>
          <a:lstStyle/>
          <a:p>
            <a:r>
              <a:rPr lang="ko-KR" altLang="en-US" dirty="0"/>
              <a:t>목표</a:t>
            </a:r>
            <a:endParaRPr lang="en-US" altLang="ko-KR" dirty="0"/>
          </a:p>
          <a:p>
            <a:pPr lvl="1"/>
            <a:r>
              <a:rPr lang="en-US" altLang="ko-KR" dirty="0"/>
              <a:t>Sequential</a:t>
            </a:r>
            <a:r>
              <a:rPr lang="ko-KR" altLang="en-US" dirty="0"/>
              <a:t> 코드를 </a:t>
            </a:r>
            <a:r>
              <a:rPr lang="en-US" altLang="ko-KR" dirty="0"/>
              <a:t>1GPU </a:t>
            </a:r>
            <a:r>
              <a:rPr lang="ko-KR" altLang="en-US" dirty="0"/>
              <a:t>코드로 포팅</a:t>
            </a:r>
            <a:endParaRPr lang="en-US" altLang="ko-KR" dirty="0"/>
          </a:p>
          <a:p>
            <a:pPr lvl="1"/>
            <a:r>
              <a:rPr lang="en-US" altLang="ko-KR" dirty="0"/>
              <a:t>Sequential / 1GPU </a:t>
            </a:r>
            <a:r>
              <a:rPr lang="ko-KR" altLang="en-US" dirty="0"/>
              <a:t>코드 성능 측정 및 비교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중간점검</a:t>
            </a:r>
            <a:r>
              <a:rPr lang="en-US" altLang="ko-KR" dirty="0"/>
              <a:t>2: 6</a:t>
            </a:r>
            <a:r>
              <a:rPr lang="ko-KR" altLang="en-US" dirty="0"/>
              <a:t>월</a:t>
            </a:r>
            <a:r>
              <a:rPr lang="en-US" altLang="ko-KR" dirty="0"/>
              <a:t> 9</a:t>
            </a:r>
            <a:r>
              <a:rPr lang="ko-KR" altLang="en-US" dirty="0"/>
              <a:t>일 </a:t>
            </a:r>
            <a:r>
              <a:rPr lang="en-US" altLang="ko-KR" dirty="0"/>
              <a:t>(</a:t>
            </a:r>
            <a:r>
              <a:rPr lang="ko-KR" altLang="en-US" dirty="0"/>
              <a:t>목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/>
              <a:t>Multi-node </a:t>
            </a:r>
            <a:r>
              <a:rPr lang="ko-KR" altLang="en-US" dirty="0"/>
              <a:t>구현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포스터 제출</a:t>
            </a:r>
            <a:r>
              <a:rPr lang="en-US" altLang="ko-KR" dirty="0"/>
              <a:t>: 6</a:t>
            </a:r>
            <a:r>
              <a:rPr lang="ko-KR" altLang="en-US" dirty="0"/>
              <a:t>월 </a:t>
            </a:r>
            <a:r>
              <a:rPr lang="en-US" altLang="ko-KR" dirty="0"/>
              <a:t>13</a:t>
            </a:r>
            <a:r>
              <a:rPr lang="ko-KR" altLang="en-US" dirty="0"/>
              <a:t>일</a:t>
            </a:r>
            <a:endParaRPr lang="en-US" altLang="ko-KR" dirty="0"/>
          </a:p>
          <a:p>
            <a:pPr lvl="1"/>
            <a:r>
              <a:rPr lang="en-US" altLang="ko-KR" dirty="0"/>
              <a:t>4node 16GPU </a:t>
            </a:r>
            <a:r>
              <a:rPr lang="ko-KR" altLang="en-US" dirty="0"/>
              <a:t>성능 최적화</a:t>
            </a:r>
            <a:endParaRPr lang="en-US" altLang="ko-KR" dirty="0"/>
          </a:p>
          <a:p>
            <a:r>
              <a:rPr lang="ko-KR" altLang="en-US" dirty="0"/>
              <a:t>발표</a:t>
            </a:r>
            <a:r>
              <a:rPr lang="en-US" altLang="ko-KR" dirty="0"/>
              <a:t>: 6</a:t>
            </a:r>
            <a:r>
              <a:rPr lang="ko-KR" altLang="en-US" dirty="0"/>
              <a:t>월 </a:t>
            </a:r>
            <a:r>
              <a:rPr lang="en-US" altLang="ko-KR" dirty="0"/>
              <a:t>16</a:t>
            </a:r>
            <a:r>
              <a:rPr lang="ko-KR" altLang="en-US" dirty="0"/>
              <a:t>일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74228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D97786-94A3-41B7-8336-659D21062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진행 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081B85-61C4-4C27-9BA2-FA2E65F01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single GPU </a:t>
            </a:r>
            <a:r>
              <a:rPr lang="ko-KR" altLang="en-US" dirty="0"/>
              <a:t>코드 만들기</a:t>
            </a:r>
            <a:endParaRPr lang="en-US" altLang="ko-KR" dirty="0"/>
          </a:p>
          <a:p>
            <a:pPr lvl="1"/>
            <a:r>
              <a:rPr lang="en-US" altLang="ko-KR" dirty="0"/>
              <a:t>1node (1GPU) </a:t>
            </a:r>
            <a:r>
              <a:rPr lang="ko-KR" altLang="en-US" dirty="0"/>
              <a:t>성능 측정</a:t>
            </a:r>
            <a:endParaRPr lang="en-US" altLang="ko-KR" dirty="0"/>
          </a:p>
          <a:p>
            <a:r>
              <a:rPr lang="en-US" altLang="ko-KR" dirty="0"/>
              <a:t>N </a:t>
            </a:r>
            <a:r>
              <a:rPr lang="ko-KR" altLang="en-US" dirty="0"/>
              <a:t>개의 이미지를 한번에 처리하도록 커널 수정</a:t>
            </a:r>
            <a:endParaRPr lang="en-US" altLang="ko-KR" dirty="0"/>
          </a:p>
          <a:p>
            <a:pPr lvl="1"/>
            <a:r>
              <a:rPr lang="en-US" altLang="ko-KR" dirty="0"/>
              <a:t>1node (1GPU) 2048 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ko-KR" altLang="en-US" dirty="0"/>
              <a:t>성능 측정</a:t>
            </a:r>
            <a:endParaRPr lang="en-US" altLang="ko-KR" dirty="0"/>
          </a:p>
          <a:p>
            <a:pPr lvl="1"/>
            <a:r>
              <a:rPr lang="en-US" altLang="ko-KR" dirty="0" err="1"/>
              <a:t>Nsight</a:t>
            </a:r>
            <a:r>
              <a:rPr lang="en-US" altLang="ko-KR" dirty="0"/>
              <a:t> </a:t>
            </a:r>
            <a:r>
              <a:rPr lang="ko-KR" altLang="en-US" dirty="0" err="1"/>
              <a:t>프로파일러</a:t>
            </a:r>
            <a:r>
              <a:rPr lang="ko-KR" altLang="en-US" dirty="0"/>
              <a:t> 돌려 보기</a:t>
            </a:r>
            <a:endParaRPr lang="en-US" altLang="ko-KR" dirty="0"/>
          </a:p>
          <a:p>
            <a:r>
              <a:rPr lang="en-US" altLang="ko-KR" dirty="0"/>
              <a:t>single-node, multi-GPU</a:t>
            </a:r>
          </a:p>
          <a:p>
            <a:pPr lvl="1"/>
            <a:r>
              <a:rPr lang="en-US" altLang="ko-KR" dirty="0"/>
              <a:t>1node (4GPU) 2048 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ko-KR" altLang="en-US" dirty="0"/>
              <a:t>성능 측정</a:t>
            </a:r>
            <a:endParaRPr lang="en-US" altLang="ko-KR" dirty="0"/>
          </a:p>
          <a:p>
            <a:r>
              <a:rPr lang="en-US" altLang="ko-KR" dirty="0"/>
              <a:t>multi-node, multi-GPU</a:t>
            </a:r>
          </a:p>
          <a:p>
            <a:pPr lvl="1"/>
            <a:r>
              <a:rPr lang="en-US" altLang="ko-KR" dirty="0"/>
              <a:t>4node (16GPU) 2048 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ko-KR" altLang="en-US" dirty="0"/>
              <a:t>성능 측정</a:t>
            </a:r>
            <a:endParaRPr lang="en-US" altLang="ko-KR" dirty="0"/>
          </a:p>
          <a:p>
            <a:r>
              <a:rPr lang="ko-KR" altLang="en-US" dirty="0"/>
              <a:t>커널 최적화</a:t>
            </a:r>
            <a:endParaRPr lang="en-US" altLang="ko-KR" dirty="0"/>
          </a:p>
          <a:p>
            <a:pPr lvl="1"/>
            <a:r>
              <a:rPr lang="en-US" altLang="ko-KR" dirty="0"/>
              <a:t>4node (16GPU) 2048 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ko-KR" altLang="en-US" dirty="0"/>
              <a:t>성능 측정</a:t>
            </a:r>
            <a:endParaRPr lang="en-US" altLang="ko-KR" dirty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38214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C33E24-A05D-4B7F-9DEA-9B06CE1B3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병렬화 방법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25AB3D7-356F-4F45-9BF1-7C4226AB1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o-KR" altLang="en-US" dirty="0"/>
              <a:t>현재 상황</a:t>
            </a:r>
            <a:endParaRPr lang="en-US" altLang="ko-KR" dirty="0"/>
          </a:p>
          <a:p>
            <a:pPr lvl="1"/>
            <a:r>
              <a:rPr lang="en-US" altLang="ko-KR" dirty="0"/>
              <a:t>convolution </a:t>
            </a:r>
            <a:r>
              <a:rPr lang="ko-KR" altLang="en-US" dirty="0"/>
              <a:t>연산의 </a:t>
            </a:r>
            <a:r>
              <a:rPr lang="en-US" altLang="ko-KR" dirty="0"/>
              <a:t>outermost 3 loop </a:t>
            </a:r>
            <a:r>
              <a:rPr lang="ko-KR" altLang="en-US" dirty="0"/>
              <a:t>를 병렬화</a:t>
            </a:r>
            <a:endParaRPr lang="en-US" altLang="ko-KR" dirty="0"/>
          </a:p>
          <a:p>
            <a:pPr lvl="2"/>
            <a:r>
              <a:rPr lang="en-US" altLang="ko-KR" dirty="0"/>
              <a:t>K, OH, OW</a:t>
            </a:r>
          </a:p>
          <a:p>
            <a:pPr lvl="2"/>
            <a:r>
              <a:rPr lang="en-US" altLang="ko-KR" dirty="0"/>
              <a:t>K * OH * OW </a:t>
            </a:r>
            <a:r>
              <a:rPr lang="ko-KR" altLang="en-US" dirty="0"/>
              <a:t>개의 쓰레드가 생성</a:t>
            </a:r>
            <a:endParaRPr lang="en-US" altLang="ko-KR" dirty="0"/>
          </a:p>
          <a:p>
            <a:pPr lvl="1"/>
            <a:r>
              <a:rPr lang="en-US" altLang="ko-KR" dirty="0"/>
              <a:t>1</a:t>
            </a:r>
            <a:r>
              <a:rPr lang="ko-KR" altLang="en-US" dirty="0"/>
              <a:t>개의 이미지를 처리하는 커널이 </a:t>
            </a:r>
            <a:r>
              <a:rPr lang="en-US" altLang="ko-KR" dirty="0"/>
              <a:t>N </a:t>
            </a:r>
            <a:r>
              <a:rPr lang="ko-KR" altLang="en-US" dirty="0"/>
              <a:t>번 </a:t>
            </a:r>
            <a:r>
              <a:rPr lang="ko-KR" altLang="en-US" dirty="0" err="1"/>
              <a:t>돌아감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N</a:t>
            </a:r>
            <a:r>
              <a:rPr lang="ko-KR" altLang="en-US" dirty="0"/>
              <a:t>개의 이미지를 처리하는 커널이 </a:t>
            </a:r>
            <a:r>
              <a:rPr lang="en-US" altLang="ko-KR" dirty="0"/>
              <a:t>1 </a:t>
            </a:r>
            <a:r>
              <a:rPr lang="ko-KR" altLang="en-US" dirty="0"/>
              <a:t>번 돌아가도록</a:t>
            </a:r>
            <a:endParaRPr lang="en-US" altLang="ko-KR" dirty="0"/>
          </a:p>
          <a:p>
            <a:pPr lvl="1"/>
            <a:r>
              <a:rPr lang="en-US" altLang="ko-KR" dirty="0"/>
              <a:t>conv, </a:t>
            </a:r>
            <a:r>
              <a:rPr lang="en-US" altLang="ko-KR" dirty="0" err="1"/>
              <a:t>relu</a:t>
            </a:r>
            <a:r>
              <a:rPr lang="ko-KR" altLang="en-US" dirty="0"/>
              <a:t> 등등 함수에 </a:t>
            </a:r>
            <a:r>
              <a:rPr lang="en-US" altLang="ko-KR" dirty="0"/>
              <a:t>N </a:t>
            </a:r>
            <a:r>
              <a:rPr lang="ko-KR" altLang="en-US" dirty="0"/>
              <a:t>인자 추가 </a:t>
            </a:r>
            <a:r>
              <a:rPr lang="en-US" altLang="ko-KR" dirty="0"/>
              <a:t>+ </a:t>
            </a:r>
            <a:r>
              <a:rPr lang="ko-KR" altLang="en-US" dirty="0"/>
              <a:t>포인터 위치 수정</a:t>
            </a:r>
            <a:endParaRPr lang="en-US" altLang="ko-KR" dirty="0"/>
          </a:p>
          <a:p>
            <a:pPr lvl="1"/>
            <a:r>
              <a:rPr lang="en-US" altLang="ko-KR" dirty="0"/>
              <a:t>convolution: N * K * OH * OW </a:t>
            </a:r>
            <a:r>
              <a:rPr lang="ko-KR" altLang="en-US" dirty="0"/>
              <a:t>개의 쓰레드</a:t>
            </a:r>
            <a:endParaRPr lang="en-US" altLang="ko-KR" dirty="0"/>
          </a:p>
          <a:p>
            <a:pPr lvl="1"/>
            <a:r>
              <a:rPr lang="en-US" altLang="ko-KR" dirty="0"/>
              <a:t>x </a:t>
            </a:r>
            <a:r>
              <a:rPr lang="ko-KR" altLang="en-US" dirty="0"/>
              <a:t>축만 사용</a:t>
            </a:r>
            <a:r>
              <a:rPr lang="en-US" altLang="ko-KR" dirty="0"/>
              <a:t>: x</a:t>
            </a:r>
            <a:r>
              <a:rPr lang="ko-KR" altLang="en-US" dirty="0"/>
              <a:t>축 크기</a:t>
            </a:r>
            <a:r>
              <a:rPr lang="en-US" altLang="ko-KR" dirty="0"/>
              <a:t> = N * K * OH * OW, </a:t>
            </a:r>
            <a:r>
              <a:rPr lang="en-US" altLang="ko-KR" dirty="0" err="1"/>
              <a:t>y&amp;z</a:t>
            </a:r>
            <a:r>
              <a:rPr lang="ko-KR" altLang="en-US" dirty="0"/>
              <a:t>축 크기</a:t>
            </a:r>
            <a:r>
              <a:rPr lang="en-US" altLang="ko-KR" dirty="0"/>
              <a:t>=1</a:t>
            </a:r>
          </a:p>
          <a:p>
            <a:pPr lvl="1"/>
            <a:r>
              <a:rPr lang="ko-KR" altLang="en-US" dirty="0"/>
              <a:t>커널 내부에서 </a:t>
            </a:r>
            <a:r>
              <a:rPr lang="en-US" altLang="ko-KR" dirty="0" err="1"/>
              <a:t>threadId.x</a:t>
            </a:r>
            <a:r>
              <a:rPr lang="en-US" altLang="ko-KR" dirty="0"/>
              <a:t> </a:t>
            </a:r>
            <a:r>
              <a:rPr lang="ko-KR" altLang="en-US" dirty="0"/>
              <a:t>로부터 </a:t>
            </a:r>
            <a:r>
              <a:rPr lang="en-US" altLang="ko-KR" dirty="0"/>
              <a:t>n, k, oh, ow </a:t>
            </a:r>
            <a:r>
              <a:rPr lang="ko-KR" altLang="en-US" dirty="0"/>
              <a:t>를 추출</a:t>
            </a:r>
            <a:endParaRPr lang="en-US" altLang="ko-KR" dirty="0"/>
          </a:p>
          <a:p>
            <a:pPr lvl="1"/>
            <a:r>
              <a:rPr lang="ko-KR" altLang="en-US" dirty="0"/>
              <a:t>다른 커널들도 적절히 수정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multi-GPU </a:t>
            </a:r>
            <a:r>
              <a:rPr lang="ko-KR" altLang="en-US" dirty="0"/>
              <a:t>의 경우</a:t>
            </a:r>
            <a:r>
              <a:rPr lang="en-US" altLang="ko-KR" dirty="0"/>
              <a:t>: N / </a:t>
            </a:r>
            <a:r>
              <a:rPr lang="en-US" altLang="ko-KR" dirty="0" err="1"/>
              <a:t>gpus</a:t>
            </a:r>
            <a:r>
              <a:rPr lang="en-US" altLang="ko-KR" dirty="0"/>
              <a:t> </a:t>
            </a:r>
            <a:r>
              <a:rPr lang="ko-KR" altLang="en-US" dirty="0"/>
              <a:t>개의 이미지를 처리하는 커널이 </a:t>
            </a:r>
            <a:r>
              <a:rPr lang="en-US" altLang="ko-KR" dirty="0"/>
              <a:t>1</a:t>
            </a:r>
            <a:r>
              <a:rPr lang="ko-KR" altLang="en-US" dirty="0"/>
              <a:t>번 돌면 됨</a:t>
            </a:r>
            <a:endParaRPr lang="en-US" altLang="ko-KR" dirty="0"/>
          </a:p>
          <a:p>
            <a:r>
              <a:rPr lang="en-US" altLang="ko-KR" dirty="0"/>
              <a:t>multi-Node </a:t>
            </a:r>
            <a:r>
              <a:rPr lang="ko-KR" altLang="en-US" dirty="0"/>
              <a:t>의 경우</a:t>
            </a:r>
            <a:r>
              <a:rPr lang="en-US" altLang="ko-KR" dirty="0"/>
              <a:t>: N / </a:t>
            </a:r>
            <a:r>
              <a:rPr lang="en-US" altLang="ko-KR" dirty="0" err="1"/>
              <a:t>gpus</a:t>
            </a:r>
            <a:r>
              <a:rPr lang="en-US" altLang="ko-KR" dirty="0"/>
              <a:t> / nodes </a:t>
            </a:r>
            <a:r>
              <a:rPr lang="ko-KR" altLang="en-US" dirty="0"/>
              <a:t>개의 이미지를 처리하는 커널이 </a:t>
            </a:r>
            <a:r>
              <a:rPr lang="en-US" altLang="ko-KR" dirty="0"/>
              <a:t>1</a:t>
            </a:r>
            <a:r>
              <a:rPr lang="ko-KR" altLang="en-US" dirty="0"/>
              <a:t>번 돌면 됨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384478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E9DF48-77DB-4F2B-8C83-28A778495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2013B7-515E-48AB-8F1A-940741572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 err="1">
                <a:latin typeface="Consolas" panose="020B0609020204030204" pitchFamily="49" charset="0"/>
              </a:rPr>
              <a:t>idx</a:t>
            </a:r>
            <a:r>
              <a:rPr lang="ko-KR" altLang="en-US" dirty="0">
                <a:latin typeface="Consolas" panose="020B0609020204030204" pitchFamily="49" charset="0"/>
              </a:rPr>
              <a:t> </a:t>
            </a:r>
            <a:r>
              <a:rPr lang="en-US" altLang="ko-KR" dirty="0">
                <a:latin typeface="Consolas" panose="020B0609020204030204" pitchFamily="49" charset="0"/>
              </a:rPr>
              <a:t>=</a:t>
            </a:r>
            <a:r>
              <a:rPr lang="ko-KR" altLang="en-US" dirty="0">
                <a:latin typeface="Consolas" panose="020B0609020204030204" pitchFamily="49" charset="0"/>
              </a:rPr>
              <a:t> </a:t>
            </a:r>
            <a:r>
              <a:rPr lang="en-US" altLang="ko-KR" dirty="0" err="1">
                <a:latin typeface="Consolas" panose="020B0609020204030204" pitchFamily="49" charset="0"/>
              </a:rPr>
              <a:t>Blockdim.x</a:t>
            </a:r>
            <a:endParaRPr lang="en-US" altLang="ko-KR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</a:rPr>
              <a:t>N = </a:t>
            </a:r>
            <a:r>
              <a:rPr lang="en-US" altLang="ko-KR" dirty="0" err="1">
                <a:latin typeface="Consolas" panose="020B0609020204030204" pitchFamily="49" charset="0"/>
              </a:rPr>
              <a:t>idx</a:t>
            </a:r>
            <a:r>
              <a:rPr lang="en-US" altLang="ko-KR" dirty="0">
                <a:latin typeface="Consolas" panose="020B0609020204030204" pitchFamily="49" charset="0"/>
              </a:rPr>
              <a:t> / (K * OH * OW)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</a:rPr>
              <a:t>K = </a:t>
            </a:r>
            <a:r>
              <a:rPr lang="en-US" altLang="ko-KR" dirty="0" err="1">
                <a:latin typeface="Consolas" panose="020B0609020204030204" pitchFamily="49" charset="0"/>
              </a:rPr>
              <a:t>idx</a:t>
            </a:r>
            <a:r>
              <a:rPr lang="en-US" altLang="ko-KR" dirty="0">
                <a:latin typeface="Consolas" panose="020B0609020204030204" pitchFamily="49" charset="0"/>
              </a:rPr>
              <a:t> % (K * OH * OW) / (OH * OW)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</a:rPr>
              <a:t>OH = </a:t>
            </a:r>
          </a:p>
          <a:p>
            <a:pPr marL="0" indent="0">
              <a:buNone/>
            </a:pPr>
            <a:r>
              <a:rPr lang="en-US" altLang="ko-KR" dirty="0">
                <a:latin typeface="Consolas" panose="020B0609020204030204" pitchFamily="49" charset="0"/>
              </a:rPr>
              <a:t>OW = </a:t>
            </a:r>
            <a:endParaRPr lang="ko-KR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6093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C33E24-A05D-4B7F-9DEA-9B06CE1B3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커널 최적화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25AB3D7-356F-4F45-9BF1-7C4226AB1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어떤 커널이 시간이 가장 오래 걸리는지</a:t>
            </a:r>
            <a:endParaRPr lang="en-US" altLang="ko-KR" dirty="0"/>
          </a:p>
          <a:p>
            <a:pPr lvl="1"/>
            <a:r>
              <a:rPr lang="ko-KR" altLang="en-US" dirty="0"/>
              <a:t>시간 측정</a:t>
            </a:r>
            <a:endParaRPr lang="en-US" altLang="ko-KR" dirty="0"/>
          </a:p>
          <a:p>
            <a:pPr lvl="1"/>
            <a:r>
              <a:rPr lang="en-US" altLang="ko-KR" dirty="0"/>
              <a:t>profiler </a:t>
            </a:r>
            <a:r>
              <a:rPr lang="ko-KR" altLang="en-US" dirty="0"/>
              <a:t>사용</a:t>
            </a:r>
            <a:endParaRPr lang="en-US" altLang="ko-KR" dirty="0"/>
          </a:p>
          <a:p>
            <a:pPr lvl="1"/>
            <a:r>
              <a:rPr lang="en-US" altLang="ko-KR" dirty="0"/>
              <a:t>....</a:t>
            </a:r>
          </a:p>
          <a:p>
            <a:endParaRPr lang="en-US" altLang="ko-KR" dirty="0"/>
          </a:p>
          <a:p>
            <a:r>
              <a:rPr lang="ko-KR" altLang="en-US" dirty="0"/>
              <a:t>가장 오래 걸리는 커널 순서로 최적화</a:t>
            </a:r>
            <a:endParaRPr lang="en-US" altLang="ko-KR" dirty="0"/>
          </a:p>
          <a:p>
            <a:pPr lvl="1"/>
            <a:r>
              <a:rPr lang="en-US" altLang="ko-KR" dirty="0"/>
              <a:t>shared memory</a:t>
            </a:r>
          </a:p>
          <a:p>
            <a:pPr lvl="1"/>
            <a:r>
              <a:rPr lang="en-US" altLang="ko-KR" b="1" dirty="0"/>
              <a:t>kernel fusion</a:t>
            </a:r>
          </a:p>
          <a:p>
            <a:pPr lvl="1"/>
            <a:r>
              <a:rPr lang="en-US" altLang="ko-KR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6471390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5812E0-92C5-4A6B-9E4E-3BFE5FF89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Nsight</a:t>
            </a:r>
            <a:r>
              <a:rPr lang="en-US" altLang="ko-KR" dirty="0"/>
              <a:t> </a:t>
            </a:r>
            <a:r>
              <a:rPr lang="ko-KR" altLang="en-US" dirty="0" err="1"/>
              <a:t>프로파일러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306953-F32C-4F8E-A26B-8E3C960D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hlinkClick r:id="rId2"/>
              </a:rPr>
              <a:t>https://developer.nvidia.com/nsight-systems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프로파일러를</a:t>
            </a:r>
            <a:r>
              <a:rPr lang="ko-KR" altLang="en-US" dirty="0"/>
              <a:t> 사용하는 이유</a:t>
            </a:r>
            <a:endParaRPr lang="en-US" altLang="ko-KR" dirty="0"/>
          </a:p>
          <a:p>
            <a:pPr lvl="1"/>
            <a:r>
              <a:rPr lang="ko-KR" altLang="en-US" dirty="0"/>
              <a:t>어느 부분</a:t>
            </a:r>
            <a:r>
              <a:rPr lang="en-US" altLang="ko-KR" dirty="0"/>
              <a:t>(</a:t>
            </a:r>
            <a:r>
              <a:rPr lang="ko-KR" altLang="en-US" dirty="0"/>
              <a:t>커널</a:t>
            </a:r>
            <a:r>
              <a:rPr lang="en-US" altLang="ko-KR" dirty="0"/>
              <a:t>)</a:t>
            </a:r>
            <a:r>
              <a:rPr lang="ko-KR" altLang="en-US" dirty="0"/>
              <a:t>이 </a:t>
            </a:r>
            <a:r>
              <a:rPr lang="ko-KR" altLang="en-US" dirty="0" err="1"/>
              <a:t>느린지</a:t>
            </a:r>
            <a:r>
              <a:rPr lang="ko-KR" altLang="en-US" dirty="0"/>
              <a:t> 찾기</a:t>
            </a:r>
            <a:endParaRPr lang="en-US" altLang="ko-KR" dirty="0"/>
          </a:p>
          <a:p>
            <a:pPr lvl="1"/>
            <a:r>
              <a:rPr lang="ko-KR" altLang="en-US" dirty="0"/>
              <a:t>예상과 다른 부분 찾기</a:t>
            </a:r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37583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6A7520-B10C-489B-B570-8D4CD0006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Roofline model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F7DA9-51D0-431F-A06B-62B26F9D8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Empirical roofline toolkit</a:t>
            </a:r>
          </a:p>
          <a:p>
            <a:r>
              <a:rPr lang="en-US" altLang="ko-KR" dirty="0">
                <a:hlinkClick r:id="rId2"/>
              </a:rPr>
              <a:t>https://www.google.com/url?sa=t&amp;source=web&amp;rct=j&amp;url=https://crd.lbl.gov/divisions/amcr/computer-science-amcr/par/research/roofline/software/ert/&amp;ved=2ahUKEwiKrpKPiY74AhXFZN4KHZbzDqoQFnoECA4QBQ&amp;usg=AOvVaw3gQpndx_iGzAIrkej_htSy</a:t>
            </a:r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74941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E46FFF-39BB-4E0F-A75A-8CB2B983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중간점검 </a:t>
            </a:r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C212579-049F-4D84-89C7-4343F7519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90367"/>
            <a:ext cx="7886700" cy="5055202"/>
          </a:xfrm>
        </p:spPr>
        <p:txBody>
          <a:bodyPr>
            <a:normAutofit/>
          </a:bodyPr>
          <a:lstStyle/>
          <a:p>
            <a:r>
              <a:rPr lang="ko-KR" altLang="en-US" dirty="0"/>
              <a:t>목표</a:t>
            </a:r>
            <a:endParaRPr lang="en-US" altLang="ko-KR" dirty="0"/>
          </a:p>
          <a:p>
            <a:pPr lvl="1"/>
            <a:r>
              <a:rPr lang="en-US" altLang="ko-KR" dirty="0"/>
              <a:t>Multi GPU </a:t>
            </a:r>
            <a:r>
              <a:rPr lang="ko-KR" altLang="en-US" dirty="0"/>
              <a:t>및 </a:t>
            </a:r>
            <a:r>
              <a:rPr lang="en-US" altLang="ko-KR" dirty="0"/>
              <a:t>multi node </a:t>
            </a:r>
            <a:r>
              <a:rPr lang="ko-KR" altLang="en-US" dirty="0"/>
              <a:t>코드 작성</a:t>
            </a:r>
            <a:endParaRPr lang="en-US" altLang="ko-KR" dirty="0"/>
          </a:p>
          <a:p>
            <a:pPr lvl="1"/>
            <a:r>
              <a:rPr lang="en-US" altLang="ko-KR" dirty="0"/>
              <a:t>CPU/GPU </a:t>
            </a:r>
            <a:r>
              <a:rPr lang="ko-KR" altLang="en-US" dirty="0" err="1"/>
              <a:t>프로파일러</a:t>
            </a:r>
            <a:r>
              <a:rPr lang="ko-KR" altLang="en-US" dirty="0"/>
              <a:t> 실행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포스터 제출</a:t>
            </a:r>
            <a:r>
              <a:rPr lang="en-US" altLang="ko-KR" dirty="0"/>
              <a:t>: 6</a:t>
            </a:r>
            <a:r>
              <a:rPr lang="ko-KR" altLang="en-US" dirty="0"/>
              <a:t>월 </a:t>
            </a:r>
            <a:r>
              <a:rPr lang="en-US" altLang="ko-KR" dirty="0"/>
              <a:t>13</a:t>
            </a:r>
            <a:r>
              <a:rPr lang="ko-KR" altLang="en-US" dirty="0"/>
              <a:t>일</a:t>
            </a:r>
            <a:endParaRPr lang="en-US" altLang="ko-KR" dirty="0"/>
          </a:p>
          <a:p>
            <a:pPr lvl="1"/>
            <a:r>
              <a:rPr lang="en-US" altLang="ko-KR" dirty="0"/>
              <a:t>4node 16GPU </a:t>
            </a:r>
            <a:r>
              <a:rPr lang="ko-KR" altLang="en-US" dirty="0"/>
              <a:t>성능 최적화</a:t>
            </a:r>
            <a:endParaRPr lang="en-US" altLang="ko-KR" dirty="0"/>
          </a:p>
          <a:p>
            <a:r>
              <a:rPr lang="ko-KR" altLang="en-US" dirty="0"/>
              <a:t>발표</a:t>
            </a:r>
            <a:r>
              <a:rPr lang="en-US" altLang="ko-KR" dirty="0"/>
              <a:t>: 6</a:t>
            </a:r>
            <a:r>
              <a:rPr lang="ko-KR" altLang="en-US" dirty="0"/>
              <a:t>월 </a:t>
            </a:r>
            <a:r>
              <a:rPr lang="en-US" altLang="ko-KR" dirty="0"/>
              <a:t>16</a:t>
            </a:r>
            <a:r>
              <a:rPr lang="ko-KR" altLang="en-US" dirty="0"/>
              <a:t>일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8878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nanu"/>
        <a:ea typeface="NanumGothic"/>
        <a:cs typeface=""/>
      </a:majorFont>
      <a:minorFont>
        <a:latin typeface="NanumGothic"/>
        <a:ea typeface="NanumGothic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13496</TotalTime>
  <Words>1971</Words>
  <Application>Microsoft Office PowerPoint</Application>
  <PresentationFormat>화면 슬라이드 쇼(4:3)</PresentationFormat>
  <Paragraphs>416</Paragraphs>
  <Slides>39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6" baseType="lpstr">
      <vt:lpstr>Arial</vt:lpstr>
      <vt:lpstr>Calibri</vt:lpstr>
      <vt:lpstr>Cambria Math</vt:lpstr>
      <vt:lpstr>NanumGothic</vt:lpstr>
      <vt:lpstr>맑은 고딕</vt:lpstr>
      <vt:lpstr>Consolas</vt:lpstr>
      <vt:lpstr>Office 테마</vt:lpstr>
      <vt:lpstr>SamsungDS22 Project</vt:lpstr>
      <vt:lpstr>Background</vt:lpstr>
      <vt:lpstr>Deep Learning</vt:lpstr>
      <vt:lpstr>Project Goal</vt:lpstr>
      <vt:lpstr>Examples</vt:lpstr>
      <vt:lpstr>Model Architecture</vt:lpstr>
      <vt:lpstr>Tensor</vt:lpstr>
      <vt:lpstr>Data Layout</vt:lpstr>
      <vt:lpstr>Convolution</vt:lpstr>
      <vt:lpstr>Convolution</vt:lpstr>
      <vt:lpstr>Convolution</vt:lpstr>
      <vt:lpstr>Convolution</vt:lpstr>
      <vt:lpstr>Convolution Variations</vt:lpstr>
      <vt:lpstr>Batch Normalization</vt:lpstr>
      <vt:lpstr>Miscellaneous Operations</vt:lpstr>
      <vt:lpstr>Skeleton Code</vt:lpstr>
      <vt:lpstr>Overview</vt:lpstr>
      <vt:lpstr>목표</vt:lpstr>
      <vt:lpstr>뼈대 코드 구조</vt:lpstr>
      <vt:lpstr>Makefile</vt:lpstr>
      <vt:lpstr>colorizer.cpp</vt:lpstr>
      <vt:lpstr>colorizer.cpp - Colorize</vt:lpstr>
      <vt:lpstr>colorizer.cpp - Colorize</vt:lpstr>
      <vt:lpstr>colorizer.cpp - Colorize</vt:lpstr>
      <vt:lpstr>프로그램</vt:lpstr>
      <vt:lpstr>프로그램 - PyTorch 필요</vt:lpstr>
      <vt:lpstr>실행 예시</vt:lpstr>
      <vt:lpstr>프로젝트 가이드</vt:lpstr>
      <vt:lpstr>제약 조건</vt:lpstr>
      <vt:lpstr>일정</vt:lpstr>
      <vt:lpstr>PowerPoint 프레젠테이션</vt:lpstr>
      <vt:lpstr>중간점검 1</vt:lpstr>
      <vt:lpstr>진행 순서</vt:lpstr>
      <vt:lpstr>병렬화 방법</vt:lpstr>
      <vt:lpstr>PowerPoint 프레젠테이션</vt:lpstr>
      <vt:lpstr>커널 최적화</vt:lpstr>
      <vt:lpstr>Nsight 프로파일러</vt:lpstr>
      <vt:lpstr>Roofline model</vt:lpstr>
      <vt:lpstr>중간점검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SamsungDS22-finalproject</dc:title>
  <dc:creator>Lee Jaejin</dc:creator>
  <cp:lastModifiedBy>김진표</cp:lastModifiedBy>
  <cp:revision>778</cp:revision>
  <dcterms:created xsi:type="dcterms:W3CDTF">2020-09-26T01:40:13Z</dcterms:created>
  <dcterms:modified xsi:type="dcterms:W3CDTF">2022-06-09T06:00:14Z</dcterms:modified>
</cp:coreProperties>
</file>